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9" r:id="rId5"/>
    <p:sldId id="287" r:id="rId6"/>
    <p:sldId id="256" r:id="rId7"/>
    <p:sldId id="279" r:id="rId8"/>
    <p:sldId id="286" r:id="rId9"/>
    <p:sldId id="285" r:id="rId10"/>
    <p:sldId id="284" r:id="rId11"/>
    <p:sldId id="282"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38"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9B994-8C0D-4203-859A-3019727F9F7D}" v="172" dt="2024-08-14T11:53:02.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showGuides="1">
      <p:cViewPr varScale="1">
        <p:scale>
          <a:sx n="85" d="100"/>
          <a:sy n="85" d="100"/>
        </p:scale>
        <p:origin x="75" y="279"/>
      </p:cViewPr>
      <p:guideLst>
        <p:guide orient="horz" pos="2160"/>
        <p:guide orient="horz" pos="163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oohi Bukhari" userId="b07637d5-4625-4283-88e8-7b5679e622c5" providerId="ADAL" clId="{A2F9B994-8C0D-4203-859A-3019727F9F7D}"/>
    <pc:docChg chg="undo redo custSel addSld delSld modSld sldOrd">
      <pc:chgData name="Saboohi Bukhari" userId="b07637d5-4625-4283-88e8-7b5679e622c5" providerId="ADAL" clId="{A2F9B994-8C0D-4203-859A-3019727F9F7D}" dt="2024-08-14T11:53:29.424" v="3537" actId="20577"/>
      <pc:docMkLst>
        <pc:docMk/>
      </pc:docMkLst>
      <pc:sldChg chg="modSp add mod">
        <pc:chgData name="Saboohi Bukhari" userId="b07637d5-4625-4283-88e8-7b5679e622c5" providerId="ADAL" clId="{A2F9B994-8C0D-4203-859A-3019727F9F7D}" dt="2024-08-14T11:52:06.057" v="3416" actId="20577"/>
        <pc:sldMkLst>
          <pc:docMk/>
          <pc:sldMk cId="713649802" sldId="256"/>
        </pc:sldMkLst>
        <pc:spChg chg="mod">
          <ac:chgData name="Saboohi Bukhari" userId="b07637d5-4625-4283-88e8-7b5679e622c5" providerId="ADAL" clId="{A2F9B994-8C0D-4203-859A-3019727F9F7D}" dt="2024-08-14T11:46:55.635" v="2717" actId="20577"/>
          <ac:spMkLst>
            <pc:docMk/>
            <pc:sldMk cId="713649802" sldId="256"/>
            <ac:spMk id="7" creationId="{00000000-0000-0000-0000-000000000000}"/>
          </ac:spMkLst>
        </pc:spChg>
        <pc:spChg chg="mod">
          <ac:chgData name="Saboohi Bukhari" userId="b07637d5-4625-4283-88e8-7b5679e622c5" providerId="ADAL" clId="{A2F9B994-8C0D-4203-859A-3019727F9F7D}" dt="2024-08-14T11:52:06.057" v="3416" actId="20577"/>
          <ac:spMkLst>
            <pc:docMk/>
            <pc:sldMk cId="713649802" sldId="256"/>
            <ac:spMk id="17" creationId="{C9B40AE1-AB97-CF14-FB41-6D5F81A4F32E}"/>
          </ac:spMkLst>
        </pc:spChg>
      </pc:sldChg>
      <pc:sldChg chg="addSp delSp modSp del mod">
        <pc:chgData name="Saboohi Bukhari" userId="b07637d5-4625-4283-88e8-7b5679e622c5" providerId="ADAL" clId="{A2F9B994-8C0D-4203-859A-3019727F9F7D}" dt="2024-08-14T11:46:41.046" v="2704" actId="2696"/>
        <pc:sldMkLst>
          <pc:docMk/>
          <pc:sldMk cId="1051389856" sldId="256"/>
        </pc:sldMkLst>
        <pc:spChg chg="add del mod">
          <ac:chgData name="Saboohi Bukhari" userId="b07637d5-4625-4283-88e8-7b5679e622c5" providerId="ADAL" clId="{A2F9B994-8C0D-4203-859A-3019727F9F7D}" dt="2024-08-14T10:20:00.217" v="189" actId="478"/>
          <ac:spMkLst>
            <pc:docMk/>
            <pc:sldMk cId="1051389856" sldId="256"/>
            <ac:spMk id="3" creationId="{9374BCE6-F61A-FA97-FC62-40B63D53DF4F}"/>
          </ac:spMkLst>
        </pc:spChg>
        <pc:spChg chg="del">
          <ac:chgData name="Saboohi Bukhari" userId="b07637d5-4625-4283-88e8-7b5679e622c5" providerId="ADAL" clId="{A2F9B994-8C0D-4203-859A-3019727F9F7D}" dt="2024-08-14T10:46:26.617" v="720" actId="478"/>
          <ac:spMkLst>
            <pc:docMk/>
            <pc:sldMk cId="1051389856" sldId="256"/>
            <ac:spMk id="5" creationId="{CE5C2379-617C-920D-316E-A30023A4991E}"/>
          </ac:spMkLst>
        </pc:spChg>
        <pc:spChg chg="mod">
          <ac:chgData name="Saboohi Bukhari" userId="b07637d5-4625-4283-88e8-7b5679e622c5" providerId="ADAL" clId="{A2F9B994-8C0D-4203-859A-3019727F9F7D}" dt="2024-08-14T10:20:47.349" v="195" actId="20577"/>
          <ac:spMkLst>
            <pc:docMk/>
            <pc:sldMk cId="1051389856" sldId="256"/>
            <ac:spMk id="7" creationId="{00000000-0000-0000-0000-000000000000}"/>
          </ac:spMkLst>
        </pc:spChg>
        <pc:spChg chg="del mod">
          <ac:chgData name="Saboohi Bukhari" userId="b07637d5-4625-4283-88e8-7b5679e622c5" providerId="ADAL" clId="{A2F9B994-8C0D-4203-859A-3019727F9F7D}" dt="2024-08-14T10:46:24.493" v="719" actId="478"/>
          <ac:spMkLst>
            <pc:docMk/>
            <pc:sldMk cId="1051389856" sldId="256"/>
            <ac:spMk id="8" creationId="{00000000-0000-0000-0000-000000000000}"/>
          </ac:spMkLst>
        </pc:spChg>
        <pc:spChg chg="add del mod">
          <ac:chgData name="Saboohi Bukhari" userId="b07637d5-4625-4283-88e8-7b5679e622c5" providerId="ADAL" clId="{A2F9B994-8C0D-4203-859A-3019727F9F7D}" dt="2024-08-14T10:46:30.158" v="723" actId="478"/>
          <ac:spMkLst>
            <pc:docMk/>
            <pc:sldMk cId="1051389856" sldId="256"/>
            <ac:spMk id="9" creationId="{7606184B-2404-2078-B3F0-4ADF83A93A71}"/>
          </ac:spMkLst>
        </pc:spChg>
        <pc:spChg chg="add del mod">
          <ac:chgData name="Saboohi Bukhari" userId="b07637d5-4625-4283-88e8-7b5679e622c5" providerId="ADAL" clId="{A2F9B994-8C0D-4203-859A-3019727F9F7D}" dt="2024-08-14T10:46:28.918" v="722" actId="478"/>
          <ac:spMkLst>
            <pc:docMk/>
            <pc:sldMk cId="1051389856" sldId="256"/>
            <ac:spMk id="11" creationId="{675D6E60-AAAE-99DE-6F41-6F564A38ECE3}"/>
          </ac:spMkLst>
        </pc:spChg>
        <pc:spChg chg="del">
          <ac:chgData name="Saboohi Bukhari" userId="b07637d5-4625-4283-88e8-7b5679e622c5" providerId="ADAL" clId="{A2F9B994-8C0D-4203-859A-3019727F9F7D}" dt="2024-08-14T10:19:58.683" v="188" actId="478"/>
          <ac:spMkLst>
            <pc:docMk/>
            <pc:sldMk cId="1051389856" sldId="256"/>
            <ac:spMk id="13" creationId="{9C98149C-DFDE-974D-0185-5C57B7A882D7}"/>
          </ac:spMkLst>
        </pc:spChg>
        <pc:spChg chg="add del">
          <ac:chgData name="Saboohi Bukhari" userId="b07637d5-4625-4283-88e8-7b5679e622c5" providerId="ADAL" clId="{A2F9B994-8C0D-4203-859A-3019727F9F7D}" dt="2024-08-14T11:43:37.978" v="2325" actId="22"/>
          <ac:spMkLst>
            <pc:docMk/>
            <pc:sldMk cId="1051389856" sldId="256"/>
            <ac:spMk id="16" creationId="{C2DCAFAE-990F-0E2D-5D0B-1649EFFBCDC1}"/>
          </ac:spMkLst>
        </pc:spChg>
        <pc:spChg chg="add mod">
          <ac:chgData name="Saboohi Bukhari" userId="b07637d5-4625-4283-88e8-7b5679e622c5" providerId="ADAL" clId="{A2F9B994-8C0D-4203-859A-3019727F9F7D}" dt="2024-08-14T11:46:28.576" v="2703" actId="1076"/>
          <ac:spMkLst>
            <pc:docMk/>
            <pc:sldMk cId="1051389856" sldId="256"/>
            <ac:spMk id="17" creationId="{C9B40AE1-AB97-CF14-FB41-6D5F81A4F32E}"/>
          </ac:spMkLst>
        </pc:spChg>
        <pc:graphicFrameChg chg="add del mod modGraphic">
          <ac:chgData name="Saboohi Bukhari" userId="b07637d5-4625-4283-88e8-7b5679e622c5" providerId="ADAL" clId="{A2F9B994-8C0D-4203-859A-3019727F9F7D}" dt="2024-08-14T10:47:26.956" v="733"/>
          <ac:graphicFrameMkLst>
            <pc:docMk/>
            <pc:sldMk cId="1051389856" sldId="256"/>
            <ac:graphicFrameMk id="12" creationId="{641DA853-BFE3-A119-2200-F87C08099DDF}"/>
          </ac:graphicFrameMkLst>
        </pc:graphicFrameChg>
        <pc:graphicFrameChg chg="add del mod modGraphic">
          <ac:chgData name="Saboohi Bukhari" userId="b07637d5-4625-4283-88e8-7b5679e622c5" providerId="ADAL" clId="{A2F9B994-8C0D-4203-859A-3019727F9F7D}" dt="2024-08-14T11:43:44.132" v="2327" actId="478"/>
          <ac:graphicFrameMkLst>
            <pc:docMk/>
            <pc:sldMk cId="1051389856" sldId="256"/>
            <ac:graphicFrameMk id="14" creationId="{83AF03AE-5C29-3EC7-FC4C-7EDF93EF8911}"/>
          </ac:graphicFrameMkLst>
        </pc:graphicFrameChg>
      </pc:sldChg>
      <pc:sldChg chg="modSp del mod">
        <pc:chgData name="Saboohi Bukhari" userId="b07637d5-4625-4283-88e8-7b5679e622c5" providerId="ADAL" clId="{A2F9B994-8C0D-4203-859A-3019727F9F7D}" dt="2024-08-14T10:12:05.865" v="28" actId="47"/>
        <pc:sldMkLst>
          <pc:docMk/>
          <pc:sldMk cId="2814520159" sldId="257"/>
        </pc:sldMkLst>
        <pc:spChg chg="mod">
          <ac:chgData name="Saboohi Bukhari" userId="b07637d5-4625-4283-88e8-7b5679e622c5" providerId="ADAL" clId="{A2F9B994-8C0D-4203-859A-3019727F9F7D}" dt="2024-08-14T10:11:54.349" v="14" actId="20577"/>
          <ac:spMkLst>
            <pc:docMk/>
            <pc:sldMk cId="2814520159" sldId="257"/>
            <ac:spMk id="2" creationId="{00000000-0000-0000-0000-000000000000}"/>
          </ac:spMkLst>
        </pc:spChg>
        <pc:spChg chg="mod">
          <ac:chgData name="Saboohi Bukhari" userId="b07637d5-4625-4283-88e8-7b5679e622c5" providerId="ADAL" clId="{A2F9B994-8C0D-4203-859A-3019727F9F7D}" dt="2024-08-14T10:11:47.887" v="13" actId="20577"/>
          <ac:spMkLst>
            <pc:docMk/>
            <pc:sldMk cId="2814520159" sldId="257"/>
            <ac:spMk id="9" creationId="{00000000-0000-0000-0000-000000000000}"/>
          </ac:spMkLst>
        </pc:spChg>
        <pc:spChg chg="mod">
          <ac:chgData name="Saboohi Bukhari" userId="b07637d5-4625-4283-88e8-7b5679e622c5" providerId="ADAL" clId="{A2F9B994-8C0D-4203-859A-3019727F9F7D}" dt="2024-08-14T10:11:55.698" v="15" actId="20577"/>
          <ac:spMkLst>
            <pc:docMk/>
            <pc:sldMk cId="2814520159" sldId="257"/>
            <ac:spMk id="14" creationId="{756F21ED-132B-39E3-321B-3EAE10104DF6}"/>
          </ac:spMkLst>
        </pc:spChg>
      </pc:sldChg>
      <pc:sldChg chg="del">
        <pc:chgData name="Saboohi Bukhari" userId="b07637d5-4625-4283-88e8-7b5679e622c5" providerId="ADAL" clId="{A2F9B994-8C0D-4203-859A-3019727F9F7D}" dt="2024-08-14T10:11:32.508" v="1" actId="47"/>
        <pc:sldMkLst>
          <pc:docMk/>
          <pc:sldMk cId="356632778" sldId="258"/>
        </pc:sldMkLst>
      </pc:sldChg>
      <pc:sldChg chg="modSp add del mod">
        <pc:chgData name="Saboohi Bukhari" userId="b07637d5-4625-4283-88e8-7b5679e622c5" providerId="ADAL" clId="{A2F9B994-8C0D-4203-859A-3019727F9F7D}" dt="2024-08-14T11:53:29.424" v="3537" actId="20577"/>
        <pc:sldMkLst>
          <pc:docMk/>
          <pc:sldMk cId="364601150" sldId="259"/>
        </pc:sldMkLst>
        <pc:spChg chg="mod">
          <ac:chgData name="Saboohi Bukhari" userId="b07637d5-4625-4283-88e8-7b5679e622c5" providerId="ADAL" clId="{A2F9B994-8C0D-4203-859A-3019727F9F7D}" dt="2024-08-14T11:53:22.717" v="3527" actId="20577"/>
          <ac:spMkLst>
            <pc:docMk/>
            <pc:sldMk cId="364601150" sldId="259"/>
            <ac:spMk id="7" creationId="{00000000-0000-0000-0000-000000000000}"/>
          </ac:spMkLst>
        </pc:spChg>
        <pc:spChg chg="mod">
          <ac:chgData name="Saboohi Bukhari" userId="b07637d5-4625-4283-88e8-7b5679e622c5" providerId="ADAL" clId="{A2F9B994-8C0D-4203-859A-3019727F9F7D}" dt="2024-08-14T11:53:29.424" v="3537" actId="20577"/>
          <ac:spMkLst>
            <pc:docMk/>
            <pc:sldMk cId="364601150" sldId="259"/>
            <ac:spMk id="8" creationId="{00000000-0000-0000-0000-000000000000}"/>
          </ac:spMkLst>
        </pc:spChg>
      </pc:sldChg>
      <pc:sldChg chg="modSp add del mod">
        <pc:chgData name="Saboohi Bukhari" userId="b07637d5-4625-4283-88e8-7b5679e622c5" providerId="ADAL" clId="{A2F9B994-8C0D-4203-859A-3019727F9F7D}" dt="2024-08-14T11:52:34.032" v="3468" actId="1076"/>
        <pc:sldMkLst>
          <pc:docMk/>
          <pc:sldMk cId="3876235111" sldId="260"/>
        </pc:sldMkLst>
        <pc:spChg chg="mod">
          <ac:chgData name="Saboohi Bukhari" userId="b07637d5-4625-4283-88e8-7b5679e622c5" providerId="ADAL" clId="{A2F9B994-8C0D-4203-859A-3019727F9F7D}" dt="2024-08-14T11:52:34.032" v="3468" actId="1076"/>
          <ac:spMkLst>
            <pc:docMk/>
            <pc:sldMk cId="3876235111" sldId="260"/>
            <ac:spMk id="14" creationId="{00000000-0000-0000-0000-000000000000}"/>
          </ac:spMkLst>
        </pc:spChg>
      </pc:sldChg>
      <pc:sldChg chg="del">
        <pc:chgData name="Saboohi Bukhari" userId="b07637d5-4625-4283-88e8-7b5679e622c5" providerId="ADAL" clId="{A2F9B994-8C0D-4203-859A-3019727F9F7D}" dt="2024-08-14T10:27:28.166" v="251" actId="47"/>
        <pc:sldMkLst>
          <pc:docMk/>
          <pc:sldMk cId="2614791593" sldId="261"/>
        </pc:sldMkLst>
      </pc:sldChg>
      <pc:sldChg chg="del">
        <pc:chgData name="Saboohi Bukhari" userId="b07637d5-4625-4283-88e8-7b5679e622c5" providerId="ADAL" clId="{A2F9B994-8C0D-4203-859A-3019727F9F7D}" dt="2024-08-14T10:27:29.251" v="252" actId="47"/>
        <pc:sldMkLst>
          <pc:docMk/>
          <pc:sldMk cId="82255617" sldId="262"/>
        </pc:sldMkLst>
      </pc:sldChg>
      <pc:sldChg chg="del">
        <pc:chgData name="Saboohi Bukhari" userId="b07637d5-4625-4283-88e8-7b5679e622c5" providerId="ADAL" clId="{A2F9B994-8C0D-4203-859A-3019727F9F7D}" dt="2024-08-14T10:12:39.519" v="64" actId="47"/>
        <pc:sldMkLst>
          <pc:docMk/>
          <pc:sldMk cId="2981305907" sldId="263"/>
        </pc:sldMkLst>
      </pc:sldChg>
      <pc:sldChg chg="del">
        <pc:chgData name="Saboohi Bukhari" userId="b07637d5-4625-4283-88e8-7b5679e622c5" providerId="ADAL" clId="{A2F9B994-8C0D-4203-859A-3019727F9F7D}" dt="2024-08-14T10:12:43.333" v="66" actId="47"/>
        <pc:sldMkLst>
          <pc:docMk/>
          <pc:sldMk cId="484353938" sldId="264"/>
        </pc:sldMkLst>
      </pc:sldChg>
      <pc:sldChg chg="add del">
        <pc:chgData name="Saboohi Bukhari" userId="b07637d5-4625-4283-88e8-7b5679e622c5" providerId="ADAL" clId="{A2F9B994-8C0D-4203-859A-3019727F9F7D}" dt="2024-08-14T10:27:13.336" v="244" actId="47"/>
        <pc:sldMkLst>
          <pc:docMk/>
          <pc:sldMk cId="2662588481" sldId="265"/>
        </pc:sldMkLst>
      </pc:sldChg>
      <pc:sldChg chg="del">
        <pc:chgData name="Saboohi Bukhari" userId="b07637d5-4625-4283-88e8-7b5679e622c5" providerId="ADAL" clId="{A2F9B994-8C0D-4203-859A-3019727F9F7D}" dt="2024-08-14T10:13:14.366" v="102" actId="47"/>
        <pc:sldMkLst>
          <pc:docMk/>
          <pc:sldMk cId="4259110330" sldId="266"/>
        </pc:sldMkLst>
      </pc:sldChg>
      <pc:sldChg chg="del">
        <pc:chgData name="Saboohi Bukhari" userId="b07637d5-4625-4283-88e8-7b5679e622c5" providerId="ADAL" clId="{A2F9B994-8C0D-4203-859A-3019727F9F7D}" dt="2024-08-14T10:13:39.693" v="104" actId="47"/>
        <pc:sldMkLst>
          <pc:docMk/>
          <pc:sldMk cId="804570299" sldId="267"/>
        </pc:sldMkLst>
      </pc:sldChg>
      <pc:sldChg chg="del">
        <pc:chgData name="Saboohi Bukhari" userId="b07637d5-4625-4283-88e8-7b5679e622c5" providerId="ADAL" clId="{A2F9B994-8C0D-4203-859A-3019727F9F7D}" dt="2024-08-14T10:27:15.693" v="247" actId="47"/>
        <pc:sldMkLst>
          <pc:docMk/>
          <pc:sldMk cId="254393745" sldId="268"/>
        </pc:sldMkLst>
      </pc:sldChg>
      <pc:sldChg chg="del">
        <pc:chgData name="Saboohi Bukhari" userId="b07637d5-4625-4283-88e8-7b5679e622c5" providerId="ADAL" clId="{A2F9B994-8C0D-4203-859A-3019727F9F7D}" dt="2024-08-14T10:12:38.639" v="63" actId="47"/>
        <pc:sldMkLst>
          <pc:docMk/>
          <pc:sldMk cId="230046125" sldId="269"/>
        </pc:sldMkLst>
      </pc:sldChg>
      <pc:sldChg chg="del">
        <pc:chgData name="Saboohi Bukhari" userId="b07637d5-4625-4283-88e8-7b5679e622c5" providerId="ADAL" clId="{A2F9B994-8C0D-4203-859A-3019727F9F7D}" dt="2024-08-14T10:12:42.655" v="65" actId="47"/>
        <pc:sldMkLst>
          <pc:docMk/>
          <pc:sldMk cId="3328053381" sldId="270"/>
        </pc:sldMkLst>
      </pc:sldChg>
      <pc:sldChg chg="del">
        <pc:chgData name="Saboohi Bukhari" userId="b07637d5-4625-4283-88e8-7b5679e622c5" providerId="ADAL" clId="{A2F9B994-8C0D-4203-859A-3019727F9F7D}" dt="2024-08-14T10:12:44.635" v="67" actId="47"/>
        <pc:sldMkLst>
          <pc:docMk/>
          <pc:sldMk cId="3548304696" sldId="271"/>
        </pc:sldMkLst>
      </pc:sldChg>
      <pc:sldChg chg="del">
        <pc:chgData name="Saboohi Bukhari" userId="b07637d5-4625-4283-88e8-7b5679e622c5" providerId="ADAL" clId="{A2F9B994-8C0D-4203-859A-3019727F9F7D}" dt="2024-08-14T10:27:14.233" v="245" actId="47"/>
        <pc:sldMkLst>
          <pc:docMk/>
          <pc:sldMk cId="1459665821" sldId="272"/>
        </pc:sldMkLst>
      </pc:sldChg>
      <pc:sldChg chg="del">
        <pc:chgData name="Saboohi Bukhari" userId="b07637d5-4625-4283-88e8-7b5679e622c5" providerId="ADAL" clId="{A2F9B994-8C0D-4203-859A-3019727F9F7D}" dt="2024-08-14T10:13:35.103" v="103" actId="47"/>
        <pc:sldMkLst>
          <pc:docMk/>
          <pc:sldMk cId="1914965255" sldId="273"/>
        </pc:sldMkLst>
      </pc:sldChg>
      <pc:sldChg chg="modSp del mod">
        <pc:chgData name="Saboohi Bukhari" userId="b07637d5-4625-4283-88e8-7b5679e622c5" providerId="ADAL" clId="{A2F9B994-8C0D-4203-859A-3019727F9F7D}" dt="2024-08-14T10:27:14.940" v="246" actId="47"/>
        <pc:sldMkLst>
          <pc:docMk/>
          <pc:sldMk cId="2736333730" sldId="274"/>
        </pc:sldMkLst>
        <pc:spChg chg="mod">
          <ac:chgData name="Saboohi Bukhari" userId="b07637d5-4625-4283-88e8-7b5679e622c5" providerId="ADAL" clId="{A2F9B994-8C0D-4203-859A-3019727F9F7D}" dt="2024-08-14T10:14:07.134" v="107" actId="20577"/>
          <ac:spMkLst>
            <pc:docMk/>
            <pc:sldMk cId="2736333730" sldId="274"/>
            <ac:spMk id="8" creationId="{00000000-0000-0000-0000-000000000000}"/>
          </ac:spMkLst>
        </pc:spChg>
      </pc:sldChg>
      <pc:sldChg chg="del">
        <pc:chgData name="Saboohi Bukhari" userId="b07637d5-4625-4283-88e8-7b5679e622c5" providerId="ADAL" clId="{A2F9B994-8C0D-4203-859A-3019727F9F7D}" dt="2024-08-14T10:27:16.352" v="248" actId="47"/>
        <pc:sldMkLst>
          <pc:docMk/>
          <pc:sldMk cId="2591759374" sldId="275"/>
        </pc:sldMkLst>
      </pc:sldChg>
      <pc:sldChg chg="addSp delSp modSp add del mod">
        <pc:chgData name="Saboohi Bukhari" userId="b07637d5-4625-4283-88e8-7b5679e622c5" providerId="ADAL" clId="{A2F9B994-8C0D-4203-859A-3019727F9F7D}" dt="2024-08-14T10:46:08.173" v="715" actId="47"/>
        <pc:sldMkLst>
          <pc:docMk/>
          <pc:sldMk cId="2900839054" sldId="276"/>
        </pc:sldMkLst>
        <pc:spChg chg="add del mod">
          <ac:chgData name="Saboohi Bukhari" userId="b07637d5-4625-4283-88e8-7b5679e622c5" providerId="ADAL" clId="{A2F9B994-8C0D-4203-859A-3019727F9F7D}" dt="2024-08-14T10:16:35.992" v="141" actId="478"/>
          <ac:spMkLst>
            <pc:docMk/>
            <pc:sldMk cId="2900839054" sldId="276"/>
            <ac:spMk id="3" creationId="{2FB71DE9-4554-1041-404E-52178A4B5C54}"/>
          </ac:spMkLst>
        </pc:spChg>
        <pc:spChg chg="del mod">
          <ac:chgData name="Saboohi Bukhari" userId="b07637d5-4625-4283-88e8-7b5679e622c5" providerId="ADAL" clId="{A2F9B994-8C0D-4203-859A-3019727F9F7D}" dt="2024-08-14T10:44:55.646" v="690" actId="478"/>
          <ac:spMkLst>
            <pc:docMk/>
            <pc:sldMk cId="2900839054" sldId="276"/>
            <ac:spMk id="5" creationId="{CE5C2379-617C-920D-316E-A30023A4991E}"/>
          </ac:spMkLst>
        </pc:spChg>
        <pc:spChg chg="mod">
          <ac:chgData name="Saboohi Bukhari" userId="b07637d5-4625-4283-88e8-7b5679e622c5" providerId="ADAL" clId="{A2F9B994-8C0D-4203-859A-3019727F9F7D}" dt="2024-08-14T10:20:41.123" v="193" actId="20577"/>
          <ac:spMkLst>
            <pc:docMk/>
            <pc:sldMk cId="2900839054" sldId="276"/>
            <ac:spMk id="7" creationId="{00000000-0000-0000-0000-000000000000}"/>
          </ac:spMkLst>
        </pc:spChg>
        <pc:spChg chg="mod">
          <ac:chgData name="Saboohi Bukhari" userId="b07637d5-4625-4283-88e8-7b5679e622c5" providerId="ADAL" clId="{A2F9B994-8C0D-4203-859A-3019727F9F7D}" dt="2024-08-14T10:46:03.031" v="713" actId="21"/>
          <ac:spMkLst>
            <pc:docMk/>
            <pc:sldMk cId="2900839054" sldId="276"/>
            <ac:spMk id="8" creationId="{00000000-0000-0000-0000-000000000000}"/>
          </ac:spMkLst>
        </pc:spChg>
        <pc:spChg chg="del">
          <ac:chgData name="Saboohi Bukhari" userId="b07637d5-4625-4283-88e8-7b5679e622c5" providerId="ADAL" clId="{A2F9B994-8C0D-4203-859A-3019727F9F7D}" dt="2024-08-14T10:16:33.147" v="140" actId="478"/>
          <ac:spMkLst>
            <pc:docMk/>
            <pc:sldMk cId="2900839054" sldId="276"/>
            <ac:spMk id="13" creationId="{9C98149C-DFDE-974D-0185-5C57B7A882D7}"/>
          </ac:spMkLst>
        </pc:spChg>
      </pc:sldChg>
      <pc:sldChg chg="modSp add del mod">
        <pc:chgData name="Saboohi Bukhari" userId="b07637d5-4625-4283-88e8-7b5679e622c5" providerId="ADAL" clId="{A2F9B994-8C0D-4203-859A-3019727F9F7D}" dt="2024-08-14T10:46:09.349" v="716" actId="47"/>
        <pc:sldMkLst>
          <pc:docMk/>
          <pc:sldMk cId="369400768" sldId="277"/>
        </pc:sldMkLst>
        <pc:spChg chg="mod">
          <ac:chgData name="Saboohi Bukhari" userId="b07637d5-4625-4283-88e8-7b5679e622c5" providerId="ADAL" clId="{A2F9B994-8C0D-4203-859A-3019727F9F7D}" dt="2024-08-14T10:42:29.124" v="618" actId="21"/>
          <ac:spMkLst>
            <pc:docMk/>
            <pc:sldMk cId="369400768" sldId="277"/>
            <ac:spMk id="5" creationId="{CE5C2379-617C-920D-316E-A30023A4991E}"/>
          </ac:spMkLst>
        </pc:spChg>
        <pc:spChg chg="mod">
          <ac:chgData name="Saboohi Bukhari" userId="b07637d5-4625-4283-88e8-7b5679e622c5" providerId="ADAL" clId="{A2F9B994-8C0D-4203-859A-3019727F9F7D}" dt="2024-08-14T10:45:05.428" v="691" actId="21"/>
          <ac:spMkLst>
            <pc:docMk/>
            <pc:sldMk cId="369400768" sldId="277"/>
            <ac:spMk id="8" creationId="{00000000-0000-0000-0000-000000000000}"/>
          </ac:spMkLst>
        </pc:spChg>
      </pc:sldChg>
      <pc:sldChg chg="addSp delSp modSp add del mod">
        <pc:chgData name="Saboohi Bukhari" userId="b07637d5-4625-4283-88e8-7b5679e622c5" providerId="ADAL" clId="{A2F9B994-8C0D-4203-859A-3019727F9F7D}" dt="2024-08-14T10:37:09.160" v="416" actId="47"/>
        <pc:sldMkLst>
          <pc:docMk/>
          <pc:sldMk cId="1463681981" sldId="278"/>
        </pc:sldMkLst>
        <pc:spChg chg="add del mod">
          <ac:chgData name="Saboohi Bukhari" userId="b07637d5-4625-4283-88e8-7b5679e622c5" providerId="ADAL" clId="{A2F9B994-8C0D-4203-859A-3019727F9F7D}" dt="2024-08-14T10:31:19.552" v="312" actId="478"/>
          <ac:spMkLst>
            <pc:docMk/>
            <pc:sldMk cId="1463681981" sldId="278"/>
            <ac:spMk id="3" creationId="{26411392-8BC2-A848-77D2-0554095C02ED}"/>
          </ac:spMkLst>
        </pc:spChg>
        <pc:spChg chg="add del mod">
          <ac:chgData name="Saboohi Bukhari" userId="b07637d5-4625-4283-88e8-7b5679e622c5" providerId="ADAL" clId="{A2F9B994-8C0D-4203-859A-3019727F9F7D}" dt="2024-08-14T10:34:28.376" v="386" actId="1035"/>
          <ac:spMkLst>
            <pc:docMk/>
            <pc:sldMk cId="1463681981" sldId="278"/>
            <ac:spMk id="4" creationId="{14CD4837-5244-E6A6-2FF7-12B544F38CA8}"/>
          </ac:spMkLst>
        </pc:spChg>
        <pc:spChg chg="del">
          <ac:chgData name="Saboohi Bukhari" userId="b07637d5-4625-4283-88e8-7b5679e622c5" providerId="ADAL" clId="{A2F9B994-8C0D-4203-859A-3019727F9F7D}" dt="2024-08-14T10:31:17.716" v="311" actId="478"/>
          <ac:spMkLst>
            <pc:docMk/>
            <pc:sldMk cId="1463681981" sldId="278"/>
            <ac:spMk id="5" creationId="{CE5C2379-617C-920D-316E-A30023A4991E}"/>
          </ac:spMkLst>
        </pc:spChg>
        <pc:spChg chg="del mod">
          <ac:chgData name="Saboohi Bukhari" userId="b07637d5-4625-4283-88e8-7b5679e622c5" providerId="ADAL" clId="{A2F9B994-8C0D-4203-859A-3019727F9F7D}" dt="2024-08-14T10:35:04.177" v="389" actId="478"/>
          <ac:spMkLst>
            <pc:docMk/>
            <pc:sldMk cId="1463681981" sldId="278"/>
            <ac:spMk id="8" creationId="{00000000-0000-0000-0000-000000000000}"/>
          </ac:spMkLst>
        </pc:spChg>
        <pc:spChg chg="add del mod">
          <ac:chgData name="Saboohi Bukhari" userId="b07637d5-4625-4283-88e8-7b5679e622c5" providerId="ADAL" clId="{A2F9B994-8C0D-4203-859A-3019727F9F7D}" dt="2024-08-14T10:33:40.609" v="352"/>
          <ac:spMkLst>
            <pc:docMk/>
            <pc:sldMk cId="1463681981" sldId="278"/>
            <ac:spMk id="10" creationId="{A4549D6C-178A-96EF-DCBD-0B116B376FE6}"/>
          </ac:spMkLst>
        </pc:spChg>
        <pc:spChg chg="add mod">
          <ac:chgData name="Saboohi Bukhari" userId="b07637d5-4625-4283-88e8-7b5679e622c5" providerId="ADAL" clId="{A2F9B994-8C0D-4203-859A-3019727F9F7D}" dt="2024-08-14T10:34:28.376" v="386" actId="1035"/>
          <ac:spMkLst>
            <pc:docMk/>
            <pc:sldMk cId="1463681981" sldId="278"/>
            <ac:spMk id="11" creationId="{CEB6AAC8-8903-10B1-8115-24CFDBB3C0AC}"/>
          </ac:spMkLst>
        </pc:spChg>
        <pc:spChg chg="add del mod">
          <ac:chgData name="Saboohi Bukhari" userId="b07637d5-4625-4283-88e8-7b5679e622c5" providerId="ADAL" clId="{A2F9B994-8C0D-4203-859A-3019727F9F7D}" dt="2024-08-14T10:36:05.710" v="404"/>
          <ac:spMkLst>
            <pc:docMk/>
            <pc:sldMk cId="1463681981" sldId="278"/>
            <ac:spMk id="12" creationId="{47F0EAA2-CB8A-9A32-409D-5669B79F471E}"/>
          </ac:spMkLst>
        </pc:spChg>
        <pc:spChg chg="add del mod">
          <ac:chgData name="Saboohi Bukhari" userId="b07637d5-4625-4283-88e8-7b5679e622c5" providerId="ADAL" clId="{A2F9B994-8C0D-4203-859A-3019727F9F7D}" dt="2024-08-14T10:35:06.885" v="390" actId="478"/>
          <ac:spMkLst>
            <pc:docMk/>
            <pc:sldMk cId="1463681981" sldId="278"/>
            <ac:spMk id="14" creationId="{EF103991-8B26-328E-BB6C-F45112102B5E}"/>
          </ac:spMkLst>
        </pc:spChg>
        <pc:spChg chg="add mod">
          <ac:chgData name="Saboohi Bukhari" userId="b07637d5-4625-4283-88e8-7b5679e622c5" providerId="ADAL" clId="{A2F9B994-8C0D-4203-859A-3019727F9F7D}" dt="2024-08-14T10:35:17.272" v="392" actId="1076"/>
          <ac:spMkLst>
            <pc:docMk/>
            <pc:sldMk cId="1463681981" sldId="278"/>
            <ac:spMk id="15" creationId="{26E8C998-8DF7-97EA-45A4-08B69D356F67}"/>
          </ac:spMkLst>
        </pc:spChg>
        <pc:spChg chg="add mod">
          <ac:chgData name="Saboohi Bukhari" userId="b07637d5-4625-4283-88e8-7b5679e622c5" providerId="ADAL" clId="{A2F9B994-8C0D-4203-859A-3019727F9F7D}" dt="2024-08-14T10:35:17.272" v="392" actId="1076"/>
          <ac:spMkLst>
            <pc:docMk/>
            <pc:sldMk cId="1463681981" sldId="278"/>
            <ac:spMk id="16" creationId="{E5DD667F-EE77-1522-497A-EA807BD0185D}"/>
          </ac:spMkLst>
        </pc:spChg>
        <pc:spChg chg="add mod">
          <ac:chgData name="Saboohi Bukhari" userId="b07637d5-4625-4283-88e8-7b5679e622c5" providerId="ADAL" clId="{A2F9B994-8C0D-4203-859A-3019727F9F7D}" dt="2024-08-14T10:35:17.272" v="392" actId="1076"/>
          <ac:spMkLst>
            <pc:docMk/>
            <pc:sldMk cId="1463681981" sldId="278"/>
            <ac:spMk id="17" creationId="{7A25E011-ACDC-FAD0-605A-1B135D1DA609}"/>
          </ac:spMkLst>
        </pc:spChg>
      </pc:sldChg>
      <pc:sldChg chg="addSp delSp modSp add mod">
        <pc:chgData name="Saboohi Bukhari" userId="b07637d5-4625-4283-88e8-7b5679e622c5" providerId="ADAL" clId="{A2F9B994-8C0D-4203-859A-3019727F9F7D}" dt="2024-08-14T11:38:04.600" v="2157" actId="798"/>
        <pc:sldMkLst>
          <pc:docMk/>
          <pc:sldMk cId="3177956820" sldId="279"/>
        </pc:sldMkLst>
        <pc:spChg chg="del">
          <ac:chgData name="Saboohi Bukhari" userId="b07637d5-4625-4283-88e8-7b5679e622c5" providerId="ADAL" clId="{A2F9B994-8C0D-4203-859A-3019727F9F7D}" dt="2024-08-14T10:35:33.874" v="395" actId="478"/>
          <ac:spMkLst>
            <pc:docMk/>
            <pc:sldMk cId="3177956820" sldId="279"/>
            <ac:spMk id="4" creationId="{14CD4837-5244-E6A6-2FF7-12B544F38CA8}"/>
          </ac:spMkLst>
        </pc:spChg>
        <pc:spChg chg="del">
          <ac:chgData name="Saboohi Bukhari" userId="b07637d5-4625-4283-88e8-7b5679e622c5" providerId="ADAL" clId="{A2F9B994-8C0D-4203-859A-3019727F9F7D}" dt="2024-08-14T10:35:33.874" v="395" actId="478"/>
          <ac:spMkLst>
            <pc:docMk/>
            <pc:sldMk cId="3177956820" sldId="279"/>
            <ac:spMk id="11" creationId="{CEB6AAC8-8903-10B1-8115-24CFDBB3C0AC}"/>
          </ac:spMkLst>
        </pc:spChg>
        <pc:spChg chg="del">
          <ac:chgData name="Saboohi Bukhari" userId="b07637d5-4625-4283-88e8-7b5679e622c5" providerId="ADAL" clId="{A2F9B994-8C0D-4203-859A-3019727F9F7D}" dt="2024-08-14T10:35:33.874" v="395" actId="478"/>
          <ac:spMkLst>
            <pc:docMk/>
            <pc:sldMk cId="3177956820" sldId="279"/>
            <ac:spMk id="12" creationId="{47F0EAA2-CB8A-9A32-409D-5669B79F471E}"/>
          </ac:spMkLst>
        </pc:spChg>
        <pc:spChg chg="del">
          <ac:chgData name="Saboohi Bukhari" userId="b07637d5-4625-4283-88e8-7b5679e622c5" providerId="ADAL" clId="{A2F9B994-8C0D-4203-859A-3019727F9F7D}" dt="2024-08-14T10:35:33.874" v="395" actId="478"/>
          <ac:spMkLst>
            <pc:docMk/>
            <pc:sldMk cId="3177956820" sldId="279"/>
            <ac:spMk id="15" creationId="{26E8C998-8DF7-97EA-45A4-08B69D356F67}"/>
          </ac:spMkLst>
        </pc:spChg>
        <pc:spChg chg="del">
          <ac:chgData name="Saboohi Bukhari" userId="b07637d5-4625-4283-88e8-7b5679e622c5" providerId="ADAL" clId="{A2F9B994-8C0D-4203-859A-3019727F9F7D}" dt="2024-08-14T10:35:33.874" v="395" actId="478"/>
          <ac:spMkLst>
            <pc:docMk/>
            <pc:sldMk cId="3177956820" sldId="279"/>
            <ac:spMk id="16" creationId="{E5DD667F-EE77-1522-497A-EA807BD0185D}"/>
          </ac:spMkLst>
        </pc:spChg>
        <pc:spChg chg="del">
          <ac:chgData name="Saboohi Bukhari" userId="b07637d5-4625-4283-88e8-7b5679e622c5" providerId="ADAL" clId="{A2F9B994-8C0D-4203-859A-3019727F9F7D}" dt="2024-08-14T10:35:33.874" v="395" actId="478"/>
          <ac:spMkLst>
            <pc:docMk/>
            <pc:sldMk cId="3177956820" sldId="279"/>
            <ac:spMk id="17" creationId="{7A25E011-ACDC-FAD0-605A-1B135D1DA609}"/>
          </ac:spMkLst>
        </pc:spChg>
        <pc:graphicFrameChg chg="add mod modGraphic">
          <ac:chgData name="Saboohi Bukhari" userId="b07637d5-4625-4283-88e8-7b5679e622c5" providerId="ADAL" clId="{A2F9B994-8C0D-4203-859A-3019727F9F7D}" dt="2024-08-14T11:38:04.600" v="2157" actId="798"/>
          <ac:graphicFrameMkLst>
            <pc:docMk/>
            <pc:sldMk cId="3177956820" sldId="279"/>
            <ac:graphicFrameMk id="2" creationId="{3C5AE3AD-A00C-0C91-329F-64C5E2285EF1}"/>
          </ac:graphicFrameMkLst>
        </pc:graphicFrameChg>
      </pc:sldChg>
      <pc:sldChg chg="addSp delSp modSp add del mod">
        <pc:chgData name="Saboohi Bukhari" userId="b07637d5-4625-4283-88e8-7b5679e622c5" providerId="ADAL" clId="{A2F9B994-8C0D-4203-859A-3019727F9F7D}" dt="2024-08-14T11:34:31.966" v="2120" actId="47"/>
        <pc:sldMkLst>
          <pc:docMk/>
          <pc:sldMk cId="2942972207" sldId="280"/>
        </pc:sldMkLst>
        <pc:graphicFrameChg chg="add del mod modGraphic">
          <ac:chgData name="Saboohi Bukhari" userId="b07637d5-4625-4283-88e8-7b5679e622c5" providerId="ADAL" clId="{A2F9B994-8C0D-4203-859A-3019727F9F7D}" dt="2024-08-14T11:33:19.984" v="2104" actId="20578"/>
          <ac:graphicFrameMkLst>
            <pc:docMk/>
            <pc:sldMk cId="2942972207" sldId="280"/>
            <ac:graphicFrameMk id="2" creationId="{3C5AE3AD-A00C-0C91-329F-64C5E2285EF1}"/>
          </ac:graphicFrameMkLst>
        </pc:graphicFrameChg>
        <pc:graphicFrameChg chg="add del mod modGraphic">
          <ac:chgData name="Saboohi Bukhari" userId="b07637d5-4625-4283-88e8-7b5679e622c5" providerId="ADAL" clId="{A2F9B994-8C0D-4203-859A-3019727F9F7D}" dt="2024-08-14T10:58:26.037" v="939" actId="21"/>
          <ac:graphicFrameMkLst>
            <pc:docMk/>
            <pc:sldMk cId="2942972207" sldId="280"/>
            <ac:graphicFrameMk id="3" creationId="{68E933F5-71BD-7D1F-F3CE-82208FE76B26}"/>
          </ac:graphicFrameMkLst>
        </pc:graphicFrameChg>
      </pc:sldChg>
      <pc:sldChg chg="modSp add del mod">
        <pc:chgData name="Saboohi Bukhari" userId="b07637d5-4625-4283-88e8-7b5679e622c5" providerId="ADAL" clId="{A2F9B994-8C0D-4203-859A-3019727F9F7D}" dt="2024-08-14T11:38:08.840" v="2158" actId="47"/>
        <pc:sldMkLst>
          <pc:docMk/>
          <pc:sldMk cId="743544691" sldId="281"/>
        </pc:sldMkLst>
        <pc:graphicFrameChg chg="mod modGraphic">
          <ac:chgData name="Saboohi Bukhari" userId="b07637d5-4625-4283-88e8-7b5679e622c5" providerId="ADAL" clId="{A2F9B994-8C0D-4203-859A-3019727F9F7D}" dt="2024-08-14T11:37:52.860" v="2154" actId="21"/>
          <ac:graphicFrameMkLst>
            <pc:docMk/>
            <pc:sldMk cId="743544691" sldId="281"/>
            <ac:graphicFrameMk id="2" creationId="{3C5AE3AD-A00C-0C91-329F-64C5E2285EF1}"/>
          </ac:graphicFrameMkLst>
        </pc:graphicFrameChg>
      </pc:sldChg>
      <pc:sldChg chg="modSp add del mod">
        <pc:chgData name="Saboohi Bukhari" userId="b07637d5-4625-4283-88e8-7b5679e622c5" providerId="ADAL" clId="{A2F9B994-8C0D-4203-859A-3019727F9F7D}" dt="2024-08-14T10:50:13.795" v="806" actId="47"/>
        <pc:sldMkLst>
          <pc:docMk/>
          <pc:sldMk cId="2223154390" sldId="281"/>
        </pc:sldMkLst>
        <pc:spChg chg="mod">
          <ac:chgData name="Saboohi Bukhari" userId="b07637d5-4625-4283-88e8-7b5679e622c5" providerId="ADAL" clId="{A2F9B994-8C0D-4203-859A-3019727F9F7D}" dt="2024-08-14T10:49:57.449" v="801" actId="21"/>
          <ac:spMkLst>
            <pc:docMk/>
            <pc:sldMk cId="2223154390" sldId="281"/>
            <ac:spMk id="8" creationId="{00000000-0000-0000-0000-000000000000}"/>
          </ac:spMkLst>
        </pc:spChg>
      </pc:sldChg>
      <pc:sldChg chg="addSp delSp modSp add mod">
        <pc:chgData name="Saboohi Bukhari" userId="b07637d5-4625-4283-88e8-7b5679e622c5" providerId="ADAL" clId="{A2F9B994-8C0D-4203-859A-3019727F9F7D}" dt="2024-08-14T11:49:42.434" v="3122" actId="14734"/>
        <pc:sldMkLst>
          <pc:docMk/>
          <pc:sldMk cId="3508914376" sldId="282"/>
        </pc:sldMkLst>
        <pc:graphicFrameChg chg="del modGraphic">
          <ac:chgData name="Saboohi Bukhari" userId="b07637d5-4625-4283-88e8-7b5679e622c5" providerId="ADAL" clId="{A2F9B994-8C0D-4203-859A-3019727F9F7D}" dt="2024-08-14T11:04:43.460" v="1035" actId="21"/>
          <ac:graphicFrameMkLst>
            <pc:docMk/>
            <pc:sldMk cId="3508914376" sldId="282"/>
            <ac:graphicFrameMk id="2" creationId="{3C5AE3AD-A00C-0C91-329F-64C5E2285EF1}"/>
          </ac:graphicFrameMkLst>
        </pc:graphicFrameChg>
        <pc:graphicFrameChg chg="mod modGraphic">
          <ac:chgData name="Saboohi Bukhari" userId="b07637d5-4625-4283-88e8-7b5679e622c5" providerId="ADAL" clId="{A2F9B994-8C0D-4203-859A-3019727F9F7D}" dt="2024-08-14T11:49:42.434" v="3122" actId="14734"/>
          <ac:graphicFrameMkLst>
            <pc:docMk/>
            <pc:sldMk cId="3508914376" sldId="282"/>
            <ac:graphicFrameMk id="3" creationId="{68E933F5-71BD-7D1F-F3CE-82208FE76B26}"/>
          </ac:graphicFrameMkLst>
        </pc:graphicFrameChg>
        <pc:graphicFrameChg chg="add mod modGraphic">
          <ac:chgData name="Saboohi Bukhari" userId="b07637d5-4625-4283-88e8-7b5679e622c5" providerId="ADAL" clId="{A2F9B994-8C0D-4203-859A-3019727F9F7D}" dt="2024-08-14T11:40:27.519" v="2193"/>
          <ac:graphicFrameMkLst>
            <pc:docMk/>
            <pc:sldMk cId="3508914376" sldId="282"/>
            <ac:graphicFrameMk id="4" creationId="{E2B6E109-DAEE-92A7-B680-A0B379FF66E3}"/>
          </ac:graphicFrameMkLst>
        </pc:graphicFrameChg>
      </pc:sldChg>
      <pc:sldChg chg="delSp modSp add del mod">
        <pc:chgData name="Saboohi Bukhari" userId="b07637d5-4625-4283-88e8-7b5679e622c5" providerId="ADAL" clId="{A2F9B994-8C0D-4203-859A-3019727F9F7D}" dt="2024-08-14T11:31:27.795" v="2089" actId="47"/>
        <pc:sldMkLst>
          <pc:docMk/>
          <pc:sldMk cId="1332969725" sldId="283"/>
        </pc:sldMkLst>
        <pc:graphicFrameChg chg="del">
          <ac:chgData name="Saboohi Bukhari" userId="b07637d5-4625-4283-88e8-7b5679e622c5" providerId="ADAL" clId="{A2F9B994-8C0D-4203-859A-3019727F9F7D}" dt="2024-08-14T11:12:16.327" v="1251" actId="21"/>
          <ac:graphicFrameMkLst>
            <pc:docMk/>
            <pc:sldMk cId="1332969725" sldId="283"/>
            <ac:graphicFrameMk id="3" creationId="{68E933F5-71BD-7D1F-F3CE-82208FE76B26}"/>
          </ac:graphicFrameMkLst>
        </pc:graphicFrameChg>
        <pc:graphicFrameChg chg="mod modGraphic">
          <ac:chgData name="Saboohi Bukhari" userId="b07637d5-4625-4283-88e8-7b5679e622c5" providerId="ADAL" clId="{A2F9B994-8C0D-4203-859A-3019727F9F7D}" dt="2024-08-14T11:26:43.025" v="1583" actId="21"/>
          <ac:graphicFrameMkLst>
            <pc:docMk/>
            <pc:sldMk cId="1332969725" sldId="283"/>
            <ac:graphicFrameMk id="4" creationId="{E2B6E109-DAEE-92A7-B680-A0B379FF66E3}"/>
          </ac:graphicFrameMkLst>
        </pc:graphicFrameChg>
      </pc:sldChg>
      <pc:sldChg chg="modSp add mod ord">
        <pc:chgData name="Saboohi Bukhari" userId="b07637d5-4625-4283-88e8-7b5679e622c5" providerId="ADAL" clId="{A2F9B994-8C0D-4203-859A-3019727F9F7D}" dt="2024-08-14T11:31:23.821" v="2088" actId="20577"/>
        <pc:sldMkLst>
          <pc:docMk/>
          <pc:sldMk cId="3296201477" sldId="284"/>
        </pc:sldMkLst>
        <pc:graphicFrameChg chg="mod modGraphic">
          <ac:chgData name="Saboohi Bukhari" userId="b07637d5-4625-4283-88e8-7b5679e622c5" providerId="ADAL" clId="{A2F9B994-8C0D-4203-859A-3019727F9F7D}" dt="2024-08-14T11:31:23.821" v="2088" actId="20577"/>
          <ac:graphicFrameMkLst>
            <pc:docMk/>
            <pc:sldMk cId="3296201477" sldId="284"/>
            <ac:graphicFrameMk id="4" creationId="{E2B6E109-DAEE-92A7-B680-A0B379FF66E3}"/>
          </ac:graphicFrameMkLst>
        </pc:graphicFrameChg>
      </pc:sldChg>
      <pc:sldChg chg="modSp add mod">
        <pc:chgData name="Saboohi Bukhari" userId="b07637d5-4625-4283-88e8-7b5679e622c5" providerId="ADAL" clId="{A2F9B994-8C0D-4203-859A-3019727F9F7D}" dt="2024-08-14T11:39:27.650" v="2182" actId="20577"/>
        <pc:sldMkLst>
          <pc:docMk/>
          <pc:sldMk cId="2416081485" sldId="285"/>
        </pc:sldMkLst>
        <pc:graphicFrameChg chg="mod modGraphic">
          <ac:chgData name="Saboohi Bukhari" userId="b07637d5-4625-4283-88e8-7b5679e622c5" providerId="ADAL" clId="{A2F9B994-8C0D-4203-859A-3019727F9F7D}" dt="2024-08-14T11:39:27.650" v="2182" actId="20577"/>
          <ac:graphicFrameMkLst>
            <pc:docMk/>
            <pc:sldMk cId="2416081485" sldId="285"/>
            <ac:graphicFrameMk id="2" creationId="{3C5AE3AD-A00C-0C91-329F-64C5E2285EF1}"/>
          </ac:graphicFrameMkLst>
        </pc:graphicFrameChg>
      </pc:sldChg>
      <pc:sldChg chg="modSp add mod">
        <pc:chgData name="Saboohi Bukhari" userId="b07637d5-4625-4283-88e8-7b5679e622c5" providerId="ADAL" clId="{A2F9B994-8C0D-4203-859A-3019727F9F7D}" dt="2024-08-14T11:42:36.179" v="2323" actId="20577"/>
        <pc:sldMkLst>
          <pc:docMk/>
          <pc:sldMk cId="292401076" sldId="286"/>
        </pc:sldMkLst>
        <pc:graphicFrameChg chg="mod modGraphic">
          <ac:chgData name="Saboohi Bukhari" userId="b07637d5-4625-4283-88e8-7b5679e622c5" providerId="ADAL" clId="{A2F9B994-8C0D-4203-859A-3019727F9F7D}" dt="2024-08-14T11:42:36.179" v="2323" actId="20577"/>
          <ac:graphicFrameMkLst>
            <pc:docMk/>
            <pc:sldMk cId="292401076" sldId="286"/>
            <ac:graphicFrameMk id="2" creationId="{3C5AE3AD-A00C-0C91-329F-64C5E2285EF1}"/>
          </ac:graphicFrameMkLst>
        </pc:graphicFrameChg>
      </pc:sldChg>
      <pc:sldChg chg="modSp add mod">
        <pc:chgData name="Saboohi Bukhari" userId="b07637d5-4625-4283-88e8-7b5679e622c5" providerId="ADAL" clId="{A2F9B994-8C0D-4203-859A-3019727F9F7D}" dt="2024-08-14T11:46:49.511" v="2706" actId="1076"/>
        <pc:sldMkLst>
          <pc:docMk/>
          <pc:sldMk cId="4166487820" sldId="287"/>
        </pc:sldMkLst>
        <pc:graphicFrameChg chg="mod modGraphic">
          <ac:chgData name="Saboohi Bukhari" userId="b07637d5-4625-4283-88e8-7b5679e622c5" providerId="ADAL" clId="{A2F9B994-8C0D-4203-859A-3019727F9F7D}" dt="2024-08-14T11:46:49.511" v="2706" actId="1076"/>
          <ac:graphicFrameMkLst>
            <pc:docMk/>
            <pc:sldMk cId="4166487820" sldId="287"/>
            <ac:graphicFrameMk id="14" creationId="{83AF03AE-5C29-3EC7-FC4C-7EDF93EF891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D8EA-BEAD-4BEE-894D-525802088781}" type="datetimeFigureOut">
              <a:rPr lang="en-GB" smtClean="0"/>
              <a:t>14/08/2024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BDCC9-8943-4059-ABE8-6FF421A6E4E9}" type="slidenum">
              <a:rPr lang="en-GB" smtClean="0"/>
              <a:t>‹#›</a:t>
            </a:fld>
            <a:endParaRPr lang="en-GB"/>
          </a:p>
        </p:txBody>
      </p:sp>
    </p:spTree>
    <p:extLst>
      <p:ext uri="{BB962C8B-B14F-4D97-AF65-F5344CB8AC3E}">
        <p14:creationId xmlns:p14="http://schemas.microsoft.com/office/powerpoint/2010/main" val="364041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Graphic">
    <p:spTree>
      <p:nvGrpSpPr>
        <p:cNvPr id="1" name=""/>
        <p:cNvGrpSpPr/>
        <p:nvPr/>
      </p:nvGrpSpPr>
      <p:grpSpPr>
        <a:xfrm>
          <a:off x="0" y="0"/>
          <a:ext cx="0" cy="0"/>
          <a:chOff x="0" y="0"/>
          <a:chExt cx="0" cy="0"/>
        </a:xfrm>
      </p:grpSpPr>
      <p:grpSp>
        <p:nvGrpSpPr>
          <p:cNvPr id="17" name="Group 16"/>
          <p:cNvGrpSpPr/>
          <p:nvPr userDrawn="1"/>
        </p:nvGrpSpPr>
        <p:grpSpPr bwMode="gray">
          <a:xfrm>
            <a:off x="-1" y="0"/>
            <a:ext cx="12192765" cy="6858000"/>
            <a:chOff x="-1" y="0"/>
            <a:chExt cx="12192765"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865" b="6005"/>
            <a:stretch/>
          </p:blipFill>
          <p:spPr bwMode="gray">
            <a:xfrm>
              <a:off x="6550478" y="695559"/>
              <a:ext cx="5641522" cy="6162441"/>
            </a:xfrm>
            <a:prstGeom prst="rect">
              <a:avLst/>
            </a:prstGeom>
          </p:spPr>
        </p:pic>
      </p:grpSp>
      <p:sp>
        <p:nvSpPr>
          <p:cNvPr id="2" name="Title 1"/>
          <p:cNvSpPr>
            <a:spLocks noGrp="1"/>
          </p:cNvSpPr>
          <p:nvPr>
            <p:ph type="title" hasCustomPrompt="1"/>
          </p:nvPr>
        </p:nvSpPr>
        <p:spPr bwMode="gray">
          <a:xfrm>
            <a:off x="947738" y="1830388"/>
            <a:ext cx="5076825"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4"/>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5076825"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7" y="5753100"/>
            <a:ext cx="2414796"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2272254618"/>
      </p:ext>
    </p:extLst>
  </p:cSld>
  <p:clrMapOvr>
    <a:masterClrMapping/>
  </p:clrMapOvr>
  <p:hf hdr="0"/>
  <p:extLst>
    <p:ext uri="{DCECCB84-F9BA-43D5-87BE-67443E8EF086}">
      <p15:sldGuideLst xmlns:p15="http://schemas.microsoft.com/office/powerpoint/2012/main">
        <p15:guide id="1" pos="597" userDrawn="1">
          <p15:clr>
            <a:srgbClr val="F26B43"/>
          </p15:clr>
        </p15:guide>
        <p15:guide id="2" pos="3795" userDrawn="1">
          <p15:clr>
            <a:srgbClr val="F26B43"/>
          </p15:clr>
        </p15:guide>
        <p15:guide id="3" orient="horz" pos="1207" userDrawn="1">
          <p15:clr>
            <a:srgbClr val="F26B43"/>
          </p15:clr>
        </p15:guide>
        <p15:guide id="4" orient="horz" pos="3770" userDrawn="1">
          <p15:clr>
            <a:srgbClr val="F26B43"/>
          </p15:clr>
        </p15:guide>
        <p15:guide id="5" orient="horz" pos="84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428"/>
            <a:ext cx="12192765" cy="6857572"/>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7" name="Picture 6"/>
          <p:cNvPicPr>
            <a:picLocks noChangeAspect="1"/>
          </p:cNvPicPr>
          <p:nvPr userDrawn="1"/>
        </p:nvPicPr>
        <p:blipFill>
          <a:blip r:embed="rId4"/>
          <a:stretch>
            <a:fillRect/>
          </a:stretch>
        </p:blipFill>
        <p:spPr bwMode="gray">
          <a:xfrm>
            <a:off x="874713" y="3760806"/>
            <a:ext cx="1030287" cy="855644"/>
          </a:xfrm>
          <a:prstGeom prst="rect">
            <a:avLst/>
          </a:prstGeom>
        </p:spPr>
      </p:pic>
      <p:sp>
        <p:nvSpPr>
          <p:cNvPr id="10" name="Text Placeholder 9"/>
          <p:cNvSpPr>
            <a:spLocks noGrp="1"/>
          </p:cNvSpPr>
          <p:nvPr>
            <p:ph type="body" sz="quarter" idx="10" hasCustomPrompt="1"/>
          </p:nvPr>
        </p:nvSpPr>
        <p:spPr bwMode="gray">
          <a:xfrm>
            <a:off x="874713" y="5953125"/>
            <a:ext cx="5427027" cy="342900"/>
          </a:xfrm>
        </p:spPr>
        <p:txBody>
          <a:bodyPr/>
          <a:lstStyle>
            <a:lvl1pPr>
              <a:defRPr sz="1800">
                <a:solidFill>
                  <a:schemeClr val="bg1"/>
                </a:solidFill>
                <a:latin typeface="+mj-lt"/>
              </a:defRPr>
            </a:lvl1pPr>
          </a:lstStyle>
          <a:p>
            <a:pPr lvl="0"/>
            <a:r>
              <a:rPr lang="en-US" dirty="0"/>
              <a:t>Click to edit web address</a:t>
            </a:r>
          </a:p>
        </p:txBody>
      </p:sp>
      <p:sp>
        <p:nvSpPr>
          <p:cNvPr id="11" name="Text Placeholder 9"/>
          <p:cNvSpPr>
            <a:spLocks noGrp="1"/>
          </p:cNvSpPr>
          <p:nvPr>
            <p:ph type="body" sz="quarter" idx="11" hasCustomPrompt="1"/>
          </p:nvPr>
        </p:nvSpPr>
        <p:spPr bwMode="gray">
          <a:xfrm>
            <a:off x="1080453" y="515549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2" name="TextBox 11"/>
          <p:cNvSpPr txBox="1"/>
          <p:nvPr userDrawn="1"/>
        </p:nvSpPr>
        <p:spPr bwMode="gray">
          <a:xfrm>
            <a:off x="874713" y="5155496"/>
            <a:ext cx="133050"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T</a:t>
            </a:r>
          </a:p>
        </p:txBody>
      </p:sp>
      <p:sp>
        <p:nvSpPr>
          <p:cNvPr id="13" name="Text Placeholder 9"/>
          <p:cNvSpPr>
            <a:spLocks noGrp="1"/>
          </p:cNvSpPr>
          <p:nvPr>
            <p:ph type="body" sz="quarter" idx="12" hasCustomPrompt="1"/>
          </p:nvPr>
        </p:nvSpPr>
        <p:spPr bwMode="gray">
          <a:xfrm>
            <a:off x="1080453" y="547553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4" name="TextBox 13"/>
          <p:cNvSpPr txBox="1"/>
          <p:nvPr userDrawn="1"/>
        </p:nvSpPr>
        <p:spPr bwMode="gray">
          <a:xfrm>
            <a:off x="874713" y="5475536"/>
            <a:ext cx="118622"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E</a:t>
            </a:r>
          </a:p>
        </p:txBody>
      </p:sp>
      <p:sp>
        <p:nvSpPr>
          <p:cNvPr id="18" name="Text Placeholder 17"/>
          <p:cNvSpPr>
            <a:spLocks noGrp="1"/>
          </p:cNvSpPr>
          <p:nvPr>
            <p:ph type="body" sz="quarter" idx="13" hasCustomPrompt="1"/>
          </p:nvPr>
        </p:nvSpPr>
        <p:spPr bwMode="gray">
          <a:xfrm>
            <a:off x="8291513" y="3086100"/>
            <a:ext cx="2628900" cy="2981325"/>
          </a:xfrm>
        </p:spPr>
        <p:txBody>
          <a:bodyPr/>
          <a:lstStyle>
            <a:lvl1pPr>
              <a:defRPr>
                <a:solidFill>
                  <a:schemeClr val="bg1"/>
                </a:solidFill>
              </a:defRPr>
            </a:lvl1pPr>
            <a:lvl2pPr>
              <a:lnSpc>
                <a:spcPct val="90000"/>
              </a:lnSpc>
              <a:defRPr sz="3500">
                <a:solidFill>
                  <a:schemeClr val="bg1"/>
                </a:solidFill>
              </a:defRPr>
            </a:lvl2pPr>
          </a:lstStyle>
          <a:p>
            <a:pPr lvl="0"/>
            <a:r>
              <a:rPr lang="en-US" dirty="0"/>
              <a:t>Click to edit body text</a:t>
            </a:r>
          </a:p>
          <a:p>
            <a:pPr lvl="1"/>
            <a:r>
              <a:rPr lang="en-US" dirty="0"/>
              <a:t>Click to edit heading text</a:t>
            </a:r>
          </a:p>
        </p:txBody>
      </p:sp>
      <p:sp>
        <p:nvSpPr>
          <p:cNvPr id="24" name="Freeform 23"/>
          <p:cNvSpPr/>
          <p:nvPr userDrawn="1"/>
        </p:nvSpPr>
        <p:spPr bwMode="gray">
          <a:xfrm rot="5400000">
            <a:off x="7931027" y="2812804"/>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userDrawn="1"/>
        </p:nvSpPr>
        <p:spPr bwMode="gray">
          <a:xfrm rot="16200000">
            <a:off x="10878743" y="5757615"/>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981812"/>
      </p:ext>
    </p:extLst>
  </p:cSld>
  <p:clrMapOvr>
    <a:masterClrMapping/>
  </p:clrMapOvr>
  <p:extLst>
    <p:ext uri="{DCECCB84-F9BA-43D5-87BE-67443E8EF086}">
      <p15:sldGuideLst xmlns:p15="http://schemas.microsoft.com/office/powerpoint/2012/main">
        <p15:guide id="3" pos="5223" userDrawn="1">
          <p15:clr>
            <a:srgbClr val="F26B43"/>
          </p15:clr>
        </p15:guide>
        <p15:guide id="4" orient="horz" pos="3680" userDrawn="1">
          <p15:clr>
            <a:srgbClr val="F26B43"/>
          </p15:clr>
        </p15:guide>
        <p15:guide id="6" orient="horz" pos="1979" userDrawn="1">
          <p15:clr>
            <a:srgbClr val="F26B43"/>
          </p15:clr>
        </p15:guide>
        <p15:guide id="7" pos="6879" userDrawn="1">
          <p15:clr>
            <a:srgbClr val="F26B43"/>
          </p15:clr>
        </p15:guide>
        <p15:guide id="8" pos="5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sp>
        <p:nvSpPr>
          <p:cNvPr id="2" name="Title 1"/>
          <p:cNvSpPr>
            <a:spLocks noGrp="1"/>
          </p:cNvSpPr>
          <p:nvPr>
            <p:ph type="title" hasCustomPrompt="1"/>
          </p:nvPr>
        </p:nvSpPr>
        <p:spPr bwMode="gray">
          <a:xfrm>
            <a:off x="947738" y="1830388"/>
            <a:ext cx="6624638"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3"/>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6624638"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6" y="5753100"/>
            <a:ext cx="3999121"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777521863"/>
      </p:ext>
    </p:extLst>
  </p:cSld>
  <p:clrMapOvr>
    <a:masterClrMapping/>
  </p:clrMapOvr>
  <p:hf hdr="0"/>
  <p:extLst>
    <p:ext uri="{DCECCB84-F9BA-43D5-87BE-67443E8EF086}">
      <p15:sldGuideLst xmlns:p15="http://schemas.microsoft.com/office/powerpoint/2012/main">
        <p15:guide id="1" pos="597">
          <p15:clr>
            <a:srgbClr val="F26B43"/>
          </p15:clr>
        </p15:guide>
        <p15:guide id="2" pos="4793" userDrawn="1">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Title 6"/>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4231965124"/>
      </p:ext>
    </p:extLst>
  </p:cSld>
  <p:clrMapOvr>
    <a:masterClrMapping/>
  </p:clrMapOvr>
  <p:extLst>
    <p:ext uri="{DCECCB84-F9BA-43D5-87BE-67443E8EF086}">
      <p15:sldGuideLst xmlns:p15="http://schemas.microsoft.com/office/powerpoint/2012/main">
        <p15:guide id="1" pos="529" userDrawn="1">
          <p15:clr>
            <a:srgbClr val="F26B43"/>
          </p15:clr>
        </p15:guide>
        <p15:guide id="2" pos="6879"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Graphic Left and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1" y="2744788"/>
            <a:ext cx="4008439" cy="4113212"/>
          </a:xfrm>
          <a:noFill/>
        </p:spPr>
        <p:txBody>
          <a:bodyPr anchor="ctr"/>
          <a:lstStyle>
            <a:lvl1pPr algn="ctr">
              <a:tabLst/>
              <a:defRPr/>
            </a:lvl1pPr>
          </a:lstStyle>
          <a:p>
            <a:r>
              <a:rPr lang="en-GB" dirty="0"/>
              <a:t>Click on icon to</a:t>
            </a:r>
            <a:br>
              <a:rPr lang="en-GB" dirty="0"/>
            </a:br>
            <a:r>
              <a:rPr lang="en-GB" dirty="0"/>
              <a:t>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4295775" y="730250"/>
            <a:ext cx="6624638" cy="5365749"/>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20" name="Title 19"/>
          <p:cNvSpPr>
            <a:spLocks noGrp="1"/>
          </p:cNvSpPr>
          <p:nvPr>
            <p:ph type="title" hasCustomPrompt="1"/>
          </p:nvPr>
        </p:nvSpPr>
        <p:spPr bwMode="gray">
          <a:xfrm>
            <a:off x="839789" y="682859"/>
            <a:ext cx="3168650" cy="1024896"/>
          </a:xfrm>
        </p:spPr>
        <p:txBody>
          <a:bodyPr/>
          <a:lstStyle/>
          <a:p>
            <a:r>
              <a:rPr lang="en-GB" dirty="0"/>
              <a:t>Click to edit heading title</a:t>
            </a:r>
          </a:p>
        </p:txBody>
      </p:sp>
    </p:spTree>
    <p:extLst>
      <p:ext uri="{BB962C8B-B14F-4D97-AF65-F5344CB8AC3E}">
        <p14:creationId xmlns:p14="http://schemas.microsoft.com/office/powerpoint/2010/main" val="2434371461"/>
      </p:ext>
    </p:extLst>
  </p:cSld>
  <p:clrMapOvr>
    <a:masterClrMapping/>
  </p:clrMapOvr>
  <p:extLst>
    <p:ext uri="{DCECCB84-F9BA-43D5-87BE-67443E8EF086}">
      <p15:sldGuideLst xmlns:p15="http://schemas.microsoft.com/office/powerpoint/2012/main">
        <p15:guide id="1" pos="2706" userDrawn="1">
          <p15:clr>
            <a:srgbClr val="F26B43"/>
          </p15:clr>
        </p15:guide>
        <p15:guide id="3" pos="2525" userDrawn="1">
          <p15:clr>
            <a:srgbClr val="F26B43"/>
          </p15:clr>
        </p15:guide>
        <p15:guide id="5" orient="horz" pos="1729" userDrawn="1">
          <p15:clr>
            <a:srgbClr val="A4A3A4"/>
          </p15:clr>
        </p15:guide>
        <p15:guide id="6" orient="horz" pos="459" userDrawn="1">
          <p15:clr>
            <a:srgbClr val="F26B43"/>
          </p15:clr>
        </p15:guide>
        <p15:guide id="7" orient="horz" pos="3816" userDrawn="1">
          <p15:clr>
            <a:srgbClr val="F26B43"/>
          </p15:clr>
        </p15:guide>
        <p15:guide id="8" pos="6879" userDrawn="1">
          <p15:clr>
            <a:srgbClr val="F26B43"/>
          </p15:clr>
        </p15:guide>
        <p15:guide id="9" pos="5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20" name="Rectangle 19"/>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3592896550"/>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wo Contents and Quote">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17" name="Rectangle 16"/>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2141999"/>
          </a:xfrm>
        </p:spPr>
        <p:txBody>
          <a:bodyPr/>
          <a:lstStyle/>
          <a:p>
            <a:pPr lvl="0"/>
            <a:r>
              <a:rPr lang="en-US" dirty="0"/>
              <a:t>Click to edit body text</a:t>
            </a:r>
          </a:p>
          <a:p>
            <a:pPr lvl="1"/>
            <a:r>
              <a:rPr lang="en-US" dirty="0"/>
              <a:t>Click to edit heading text</a:t>
            </a:r>
          </a:p>
          <a:p>
            <a:pPr lvl="2"/>
            <a:r>
              <a:rPr lang="en-US" dirty="0"/>
              <a:t>Click to edit subheading text</a:t>
            </a:r>
          </a:p>
        </p:txBody>
      </p:sp>
      <p:sp>
        <p:nvSpPr>
          <p:cNvPr id="10" name="Title 9"/>
          <p:cNvSpPr>
            <a:spLocks noGrp="1"/>
          </p:cNvSpPr>
          <p:nvPr>
            <p:ph type="title" hasCustomPrompt="1"/>
          </p:nvPr>
        </p:nvSpPr>
        <p:spPr bwMode="gray"/>
        <p:txBody>
          <a:bodyPr/>
          <a:lstStyle/>
          <a:p>
            <a:r>
              <a:rPr lang="en-GB" dirty="0"/>
              <a:t>Click to edit heading title</a:t>
            </a:r>
          </a:p>
        </p:txBody>
      </p:sp>
      <p:sp>
        <p:nvSpPr>
          <p:cNvPr id="6" name="Text Placeholder 5"/>
          <p:cNvSpPr>
            <a:spLocks noGrp="1"/>
          </p:cNvSpPr>
          <p:nvPr>
            <p:ph type="body" sz="quarter" idx="14" hasCustomPrompt="1"/>
          </p:nvPr>
        </p:nvSpPr>
        <p:spPr bwMode="gray">
          <a:xfrm>
            <a:off x="6024564" y="3987337"/>
            <a:ext cx="4896000" cy="2070562"/>
          </a:xfrm>
          <a:solidFill>
            <a:schemeClr val="accent2"/>
          </a:solidFill>
          <a:ln w="12700">
            <a:solidFill>
              <a:schemeClr val="accent1"/>
            </a:solidFill>
          </a:ln>
        </p:spPr>
        <p:txBody>
          <a:bodyPr lIns="252000" tIns="216000" rIns="252000" bIns="252000" anchor="t" anchorCtr="0">
            <a:noAutofit/>
          </a:bodyPr>
          <a:lstStyle>
            <a:lvl1pPr>
              <a:spcAft>
                <a:spcPts val="600"/>
              </a:spcAft>
              <a:defRPr sz="1800" baseline="0"/>
            </a:lvl1pPr>
            <a:lvl2pPr>
              <a:spcAft>
                <a:spcPts val="600"/>
              </a:spcAft>
              <a:defRPr sz="1800" baseline="0">
                <a:solidFill>
                  <a:schemeClr val="tx1"/>
                </a:solidFill>
                <a:latin typeface="Calibre Semibold" panose="020B0703030202060203" pitchFamily="34" charset="0"/>
              </a:defRPr>
            </a:lvl2pPr>
            <a:lvl3pPr>
              <a:defRPr sz="1800">
                <a:solidFill>
                  <a:schemeClr val="tx2"/>
                </a:solidFill>
              </a:defRPr>
            </a:lvl3pPr>
            <a:lvl4pPr>
              <a:defRPr sz="1700"/>
            </a:lvl4pPr>
            <a:lvl5pPr>
              <a:defRPr sz="1700"/>
            </a:lvl5pPr>
          </a:lstStyle>
          <a:p>
            <a:pPr lvl="0"/>
            <a:r>
              <a:rPr lang="en-US" dirty="0"/>
              <a:t>Click to edit box body text</a:t>
            </a:r>
          </a:p>
          <a:p>
            <a:pPr lvl="1"/>
            <a:r>
              <a:rPr lang="en-US" dirty="0"/>
              <a:t>Click to edit box heading text</a:t>
            </a:r>
          </a:p>
          <a:p>
            <a:pPr lvl="1"/>
            <a:endParaRPr lang="en-US" dirty="0"/>
          </a:p>
        </p:txBody>
      </p:sp>
    </p:spTree>
    <p:extLst>
      <p:ext uri="{BB962C8B-B14F-4D97-AF65-F5344CB8AC3E}">
        <p14:creationId xmlns:p14="http://schemas.microsoft.com/office/powerpoint/2010/main" val="760863434"/>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and Content #1">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526298"/>
          </a:xfrm>
        </p:spPr>
        <p:txBody>
          <a:bodyPr/>
          <a:lstStyle>
            <a:lvl1pPr>
              <a:defRPr/>
            </a:lvl1pPr>
          </a:lstStyle>
          <a:p>
            <a:r>
              <a:rPr lang="en-GB" dirty="0"/>
              <a:t>Click to edit heading title</a:t>
            </a:r>
          </a:p>
        </p:txBody>
      </p:sp>
    </p:spTree>
    <p:extLst>
      <p:ext uri="{BB962C8B-B14F-4D97-AF65-F5344CB8AC3E}">
        <p14:creationId xmlns:p14="http://schemas.microsoft.com/office/powerpoint/2010/main" val="2112979816"/>
      </p:ext>
    </p:extLst>
  </p:cSld>
  <p:clrMapOvr>
    <a:masterClrMapping/>
  </p:clrMapOvr>
  <p:extLst>
    <p:ext uri="{DCECCB84-F9BA-43D5-87BE-67443E8EF086}">
      <p15:sldGuideLst xmlns:p15="http://schemas.microsoft.com/office/powerpoint/2012/main">
        <p15:guide id="1" pos="3795" userDrawn="1">
          <p15:clr>
            <a:srgbClr val="F26B43"/>
          </p15:clr>
        </p15:guide>
        <p15:guide id="3" orient="horz" pos="1026" userDrawn="1">
          <p15:clr>
            <a:srgbClr val="F26B43"/>
          </p15:clr>
        </p15:guide>
        <p15:guide id="4" pos="3364" userDrawn="1">
          <p15:clr>
            <a:srgbClr val="F26B43"/>
          </p15:clr>
        </p15:guide>
        <p15:guide id="5" pos="6879" userDrawn="1">
          <p15:clr>
            <a:srgbClr val="F26B43"/>
          </p15:clr>
        </p15:guide>
        <p15:guide id="6" orient="horz" pos="381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and Content #2">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2060575"/>
            <a:ext cx="4896000" cy="3997325"/>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1024896"/>
          </a:xfrm>
        </p:spPr>
        <p:txBody>
          <a:bodyPr/>
          <a:lstStyle>
            <a:lvl1pPr>
              <a:defRPr baseline="0"/>
            </a:lvl1pPr>
          </a:lstStyle>
          <a:p>
            <a:r>
              <a:rPr lang="en-GB" dirty="0"/>
              <a:t>Click to edit heading title, two lines</a:t>
            </a:r>
          </a:p>
        </p:txBody>
      </p:sp>
      <p:sp>
        <p:nvSpPr>
          <p:cNvPr id="2" name="Footer Placeholder 1"/>
          <p:cNvSpPr>
            <a:spLocks noGrp="1"/>
          </p:cNvSpPr>
          <p:nvPr>
            <p:ph type="ftr" sz="quarter" idx="15"/>
          </p:nvPr>
        </p:nvSpPr>
        <p:spPr bwMode="gray"/>
        <p:txBody>
          <a:bodyPr/>
          <a:lstStyle/>
          <a:p>
            <a:r>
              <a:rPr lang="en-GB"/>
              <a:t>Document title</a:t>
            </a:r>
            <a:endParaRPr lang="en-GB" dirty="0"/>
          </a:p>
        </p:txBody>
      </p:sp>
    </p:spTree>
    <p:extLst>
      <p:ext uri="{BB962C8B-B14F-4D97-AF65-F5344CB8AC3E}">
        <p14:creationId xmlns:p14="http://schemas.microsoft.com/office/powerpoint/2010/main" val="2180918275"/>
      </p:ext>
    </p:extLst>
  </p:cSld>
  <p:clrMapOvr>
    <a:masterClrMapping/>
  </p:clrMapOvr>
  <p:extLst>
    <p:ext uri="{DCECCB84-F9BA-43D5-87BE-67443E8EF086}">
      <p15:sldGuideLst xmlns:p15="http://schemas.microsoft.com/office/powerpoint/2012/main">
        <p15:guide id="1" pos="3795" userDrawn="1">
          <p15:clr>
            <a:srgbClr val="F26B43"/>
          </p15:clr>
        </p15:guide>
        <p15:guide id="2" pos="6879" userDrawn="1">
          <p15:clr>
            <a:srgbClr val="F26B43"/>
          </p15:clr>
        </p15:guide>
        <p15:guide id="3" orient="horz" pos="1298" userDrawn="1">
          <p15:clr>
            <a:srgbClr val="F26B43"/>
          </p15:clr>
        </p15:guide>
        <p15:guide id="4" pos="3364" userDrawn="1">
          <p15:clr>
            <a:srgbClr val="F26B43"/>
          </p15:clr>
        </p15:guide>
        <p15:guide id="5" orient="horz" pos="381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Out Box and Image">
    <p:spTree>
      <p:nvGrpSpPr>
        <p:cNvPr id="1" name=""/>
        <p:cNvGrpSpPr/>
        <p:nvPr/>
      </p:nvGrpSpPr>
      <p:grpSpPr>
        <a:xfrm>
          <a:off x="0" y="0"/>
          <a:ext cx="0" cy="0"/>
          <a:chOff x="0" y="0"/>
          <a:chExt cx="0" cy="0"/>
        </a:xfrm>
      </p:grpSpPr>
      <p:sp>
        <p:nvSpPr>
          <p:cNvPr id="33" name="Freeform 32"/>
          <p:cNvSpPr/>
          <p:nvPr userDrawn="1"/>
        </p:nvSpPr>
        <p:spPr bwMode="gray">
          <a:xfrm rot="5400000">
            <a:off x="839025" y="735201"/>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userDrawn="1"/>
        </p:nvSpPr>
        <p:spPr bwMode="gray">
          <a:xfrm rot="16200000">
            <a:off x="5190050" y="5546289"/>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cture Placeholder 31"/>
          <p:cNvSpPr>
            <a:spLocks noGrp="1"/>
          </p:cNvSpPr>
          <p:nvPr>
            <p:ph type="pic" sz="quarter" idx="12" hasCustomPrompt="1"/>
          </p:nvPr>
        </p:nvSpPr>
        <p:spPr bwMode="gray">
          <a:xfrm>
            <a:off x="0" y="1"/>
            <a:ext cx="12192000" cy="6858000"/>
          </a:xfrm>
          <a:custGeom>
            <a:avLst/>
            <a:gdLst>
              <a:gd name="connsiteX0" fmla="*/ 5712050 w 12192000"/>
              <a:gd name="connsiteY0" fmla="*/ 5546288 h 6858000"/>
              <a:gd name="connsiteX1" fmla="*/ 5712050 w 12192000"/>
              <a:gd name="connsiteY1" fmla="*/ 6068288 h 6858000"/>
              <a:gd name="connsiteX2" fmla="*/ 5190050 w 12192000"/>
              <a:gd name="connsiteY2" fmla="*/ 6068288 h 6858000"/>
              <a:gd name="connsiteX3" fmla="*/ 5190050 w 12192000"/>
              <a:gd name="connsiteY3" fmla="*/ 6086288 h 6858000"/>
              <a:gd name="connsiteX4" fmla="*/ 5712050 w 12192000"/>
              <a:gd name="connsiteY4" fmla="*/ 6086288 h 6858000"/>
              <a:gd name="connsiteX5" fmla="*/ 5730050 w 12192000"/>
              <a:gd name="connsiteY5" fmla="*/ 6086288 h 6858000"/>
              <a:gd name="connsiteX6" fmla="*/ 5730050 w 12192000"/>
              <a:gd name="connsiteY6" fmla="*/ 6068288 h 6858000"/>
              <a:gd name="connsiteX7" fmla="*/ 5730050 w 12192000"/>
              <a:gd name="connsiteY7" fmla="*/ 5546288 h 6858000"/>
              <a:gd name="connsiteX8" fmla="*/ 839025 w 12192000"/>
              <a:gd name="connsiteY8" fmla="*/ 735200 h 6858000"/>
              <a:gd name="connsiteX9" fmla="*/ 839025 w 12192000"/>
              <a:gd name="connsiteY9" fmla="*/ 753200 h 6858000"/>
              <a:gd name="connsiteX10" fmla="*/ 839025 w 12192000"/>
              <a:gd name="connsiteY10" fmla="*/ 1275200 h 6858000"/>
              <a:gd name="connsiteX11" fmla="*/ 857025 w 12192000"/>
              <a:gd name="connsiteY11" fmla="*/ 1275200 h 6858000"/>
              <a:gd name="connsiteX12" fmla="*/ 857025 w 12192000"/>
              <a:gd name="connsiteY12" fmla="*/ 753200 h 6858000"/>
              <a:gd name="connsiteX13" fmla="*/ 1379025 w 12192000"/>
              <a:gd name="connsiteY13" fmla="*/ 753200 h 6858000"/>
              <a:gd name="connsiteX14" fmla="*/ 1379025 w 12192000"/>
              <a:gd name="connsiteY14" fmla="*/ 735200 h 6858000"/>
              <a:gd name="connsiteX15" fmla="*/ 857025 w 12192000"/>
              <a:gd name="connsiteY15" fmla="*/ 735200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5712050" y="5546288"/>
                </a:moveTo>
                <a:lnTo>
                  <a:pt x="5712050" y="6068288"/>
                </a:lnTo>
                <a:lnTo>
                  <a:pt x="5190050" y="6068288"/>
                </a:lnTo>
                <a:lnTo>
                  <a:pt x="5190050" y="6086288"/>
                </a:lnTo>
                <a:lnTo>
                  <a:pt x="5712050" y="6086288"/>
                </a:lnTo>
                <a:lnTo>
                  <a:pt x="5730050" y="6086288"/>
                </a:lnTo>
                <a:lnTo>
                  <a:pt x="5730050" y="6068288"/>
                </a:lnTo>
                <a:lnTo>
                  <a:pt x="5730050" y="5546288"/>
                </a:lnTo>
                <a:close/>
                <a:moveTo>
                  <a:pt x="839025" y="735200"/>
                </a:moveTo>
                <a:lnTo>
                  <a:pt x="839025" y="753200"/>
                </a:lnTo>
                <a:lnTo>
                  <a:pt x="839025" y="1275200"/>
                </a:lnTo>
                <a:lnTo>
                  <a:pt x="857025" y="1275200"/>
                </a:lnTo>
                <a:lnTo>
                  <a:pt x="857025" y="753200"/>
                </a:lnTo>
                <a:lnTo>
                  <a:pt x="1379025" y="753200"/>
                </a:lnTo>
                <a:lnTo>
                  <a:pt x="1379025" y="735200"/>
                </a:lnTo>
                <a:lnTo>
                  <a:pt x="857025" y="735200"/>
                </a:lnTo>
                <a:close/>
                <a:moveTo>
                  <a:pt x="0" y="0"/>
                </a:moveTo>
                <a:lnTo>
                  <a:pt x="12192000" y="0"/>
                </a:lnTo>
                <a:lnTo>
                  <a:pt x="12192000" y="6858000"/>
                </a:lnTo>
                <a:lnTo>
                  <a:pt x="0" y="6858000"/>
                </a:lnTo>
                <a:close/>
              </a:path>
            </a:pathLst>
          </a:custGeom>
          <a:ln>
            <a:noFill/>
          </a:ln>
        </p:spPr>
        <p:txBody>
          <a:bodyPr wrap="square" rIns="1260000" anchor="ctr">
            <a:noAutofit/>
          </a:bodyPr>
          <a:lstStyle>
            <a:lvl1pPr algn="r">
              <a:defRPr baseline="0"/>
            </a:lvl1pPr>
          </a:lstStyle>
          <a:p>
            <a:r>
              <a:rPr lang="en-GB" dirty="0"/>
              <a:t>Click on icon to add a picture</a:t>
            </a:r>
          </a:p>
        </p:txBody>
      </p:sp>
      <p:sp>
        <p:nvSpPr>
          <p:cNvPr id="9" name="Text Placeholder 8"/>
          <p:cNvSpPr>
            <a:spLocks noGrp="1"/>
          </p:cNvSpPr>
          <p:nvPr>
            <p:ph type="body" sz="quarter" idx="13"/>
          </p:nvPr>
        </p:nvSpPr>
        <p:spPr bwMode="gray">
          <a:xfrm>
            <a:off x="1120775" y="1016000"/>
            <a:ext cx="4340225" cy="4789488"/>
          </a:xfrm>
          <a:solidFill>
            <a:schemeClr val="bg1"/>
          </a:solidFill>
        </p:spPr>
        <p:txBody>
          <a:bodyPr lIns="468000" tIns="324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8"/>
          <p:cNvSpPr>
            <a:spLocks noGrp="1"/>
          </p:cNvSpPr>
          <p:nvPr>
            <p:ph type="body" sz="quarter" idx="14" hasCustomPrompt="1"/>
          </p:nvPr>
        </p:nvSpPr>
        <p:spPr bwMode="gray">
          <a:xfrm>
            <a:off x="1120775" y="1016000"/>
            <a:ext cx="4340225" cy="4789488"/>
          </a:xfrm>
          <a:solidFill>
            <a:schemeClr val="bg1"/>
          </a:solidFill>
        </p:spPr>
        <p:txBody>
          <a:bodyPr lIns="468000" tIns="324000" rIns="468000" bIns="324000"/>
          <a:lstStyle>
            <a:lvl1pPr>
              <a:defRPr baseline="0"/>
            </a:lvl1pPr>
            <a:lvl2pPr>
              <a:defRPr baseline="0"/>
            </a:lvl2pPr>
            <a:lvl3pPr>
              <a:defRPr baseline="0"/>
            </a:lvl3pPr>
            <a:lvl4pPr>
              <a:defRPr baseline="0"/>
            </a:lvl4pPr>
            <a:lvl5pPr>
              <a:defRPr baseline="0"/>
            </a:lvl5pPr>
          </a:lstStyle>
          <a:p>
            <a:pPr lvl="0"/>
            <a:r>
              <a:rPr lang="en-US" dirty="0"/>
              <a:t>Click to edit pull out box body text</a:t>
            </a:r>
          </a:p>
          <a:p>
            <a:pPr lvl="1"/>
            <a:r>
              <a:rPr lang="en-US" dirty="0"/>
              <a:t>Click to edit pull out box heading text</a:t>
            </a:r>
          </a:p>
          <a:p>
            <a:pPr lvl="2"/>
            <a:r>
              <a:rPr lang="en-US" dirty="0"/>
              <a:t>Click to edit pull out box subheading</a:t>
            </a:r>
          </a:p>
          <a:p>
            <a:pPr lvl="3"/>
            <a:r>
              <a:rPr lang="en-US" dirty="0"/>
              <a:t>Bullet list one</a:t>
            </a:r>
          </a:p>
          <a:p>
            <a:pPr lvl="4"/>
            <a:r>
              <a:rPr lang="en-US" dirty="0"/>
              <a:t>Bullet list two</a:t>
            </a:r>
            <a:endParaRPr lang="en-GB" dirty="0"/>
          </a:p>
        </p:txBody>
      </p:sp>
    </p:spTree>
    <p:extLst>
      <p:ext uri="{BB962C8B-B14F-4D97-AF65-F5344CB8AC3E}">
        <p14:creationId xmlns:p14="http://schemas.microsoft.com/office/powerpoint/2010/main" val="2401766199"/>
      </p:ext>
    </p:extLst>
  </p:cSld>
  <p:clrMapOvr>
    <a:masterClrMapping/>
  </p:clrMapOvr>
  <p:extLst>
    <p:ext uri="{DCECCB84-F9BA-43D5-87BE-67443E8EF086}">
      <p15:sldGuideLst xmlns:p15="http://schemas.microsoft.com/office/powerpoint/2012/main">
        <p15:guide id="1" orient="horz" pos="3657" userDrawn="1">
          <p15:clr>
            <a:srgbClr val="F26B43"/>
          </p15:clr>
        </p15:guide>
        <p15:guide id="2" orient="horz" pos="640" userDrawn="1">
          <p15:clr>
            <a:srgbClr val="F26B43"/>
          </p15:clr>
        </p15:guide>
        <p15:guide id="3" pos="710" userDrawn="1">
          <p15:clr>
            <a:srgbClr val="F26B43"/>
          </p15:clr>
        </p15:guide>
        <p15:guide id="4" pos="3432"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a:ext>
            </a:extLst>
          </a:blip>
          <a:srcRect l="19963" t="19963" r="19963" b="19963"/>
          <a:stretch/>
        </p:blipFill>
        <p:spPr bwMode="gray">
          <a:xfrm>
            <a:off x="11388725" y="721505"/>
            <a:ext cx="468002" cy="468000"/>
          </a:xfrm>
          <a:prstGeom prst="ellipse">
            <a:avLst/>
          </a:prstGeom>
        </p:spPr>
      </p:pic>
      <p:sp>
        <p:nvSpPr>
          <p:cNvPr id="2" name="Title Placeholder 1"/>
          <p:cNvSpPr>
            <a:spLocks noGrp="1"/>
          </p:cNvSpPr>
          <p:nvPr>
            <p:ph type="title"/>
          </p:nvPr>
        </p:nvSpPr>
        <p:spPr bwMode="gray">
          <a:xfrm>
            <a:off x="839788" y="682859"/>
            <a:ext cx="10080625" cy="526298"/>
          </a:xfrm>
          <a:prstGeom prst="rect">
            <a:avLst/>
          </a:prstGeom>
        </p:spPr>
        <p:txBody>
          <a:bodyPr vert="horz" wrap="square" lIns="0" tIns="0" rIns="0" bIns="0" rtlCol="0" anchor="t" anchorCtr="0">
            <a:spAutoFit/>
          </a:bodyPr>
          <a:lstStyle/>
          <a:p>
            <a:r>
              <a:rPr lang="en-US" dirty="0"/>
              <a:t>Click to edit heading title</a:t>
            </a:r>
            <a:endParaRPr lang="en-GB" dirty="0"/>
          </a:p>
        </p:txBody>
      </p:sp>
      <p:sp>
        <p:nvSpPr>
          <p:cNvPr id="3" name="Text Placeholder 2"/>
          <p:cNvSpPr>
            <a:spLocks noGrp="1"/>
          </p:cNvSpPr>
          <p:nvPr>
            <p:ph type="body" idx="1"/>
          </p:nvPr>
        </p:nvSpPr>
        <p:spPr bwMode="gray">
          <a:xfrm>
            <a:off x="839788" y="1557338"/>
            <a:ext cx="10080000" cy="4500562"/>
          </a:xfrm>
          <a:prstGeom prst="rect">
            <a:avLst/>
          </a:prstGeom>
        </p:spPr>
        <p:txBody>
          <a:bodyPr vert="horz" lIns="0" tIns="0" rIns="0" bIns="0" rtlCol="0">
            <a:noAutofit/>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5" name="Footer Placeholder 4"/>
          <p:cNvSpPr>
            <a:spLocks noGrp="1"/>
          </p:cNvSpPr>
          <p:nvPr>
            <p:ph type="ftr" sz="quarter" idx="3"/>
          </p:nvPr>
        </p:nvSpPr>
        <p:spPr bwMode="gray">
          <a:xfrm rot="16200000">
            <a:off x="10084629" y="4334676"/>
            <a:ext cx="3081320" cy="365125"/>
          </a:xfrm>
          <a:prstGeom prst="rect">
            <a:avLst/>
          </a:prstGeom>
        </p:spPr>
        <p:txBody>
          <a:bodyPr vert="horz" lIns="0" tIns="0" rIns="0" bIns="0" rtlCol="0" anchor="ctr"/>
          <a:lstStyle>
            <a:lvl1pPr algn="r">
              <a:defRPr sz="1250" spc="20" baseline="0">
                <a:solidFill>
                  <a:schemeClr val="tx2"/>
                </a:solidFill>
              </a:defRPr>
            </a:lvl1pPr>
          </a:lstStyle>
          <a:p>
            <a:r>
              <a:rPr lang="en-GB" dirty="0"/>
              <a:t>Document title</a:t>
            </a:r>
          </a:p>
        </p:txBody>
      </p:sp>
      <p:sp>
        <p:nvSpPr>
          <p:cNvPr id="6" name="Slide Number Placeholder 5"/>
          <p:cNvSpPr>
            <a:spLocks noGrp="1"/>
          </p:cNvSpPr>
          <p:nvPr>
            <p:ph type="sldNum" sz="quarter" idx="4"/>
          </p:nvPr>
        </p:nvSpPr>
        <p:spPr bwMode="gray">
          <a:xfrm>
            <a:off x="11445288" y="775505"/>
            <a:ext cx="360000" cy="360000"/>
          </a:xfrm>
          <a:prstGeom prst="rect">
            <a:avLst/>
          </a:prstGeom>
        </p:spPr>
        <p:txBody>
          <a:bodyPr vert="horz" wrap="none" lIns="0" tIns="0" rIns="0" bIns="0" rtlCol="0" anchor="ctr"/>
          <a:lstStyle>
            <a:lvl1pPr algn="ctr">
              <a:defRPr sz="1800">
                <a:solidFill>
                  <a:schemeClr val="tx2"/>
                </a:solidFill>
                <a:latin typeface="Calibre Semibold" panose="020B0703030202060203" pitchFamily="34" charset="0"/>
              </a:defRPr>
            </a:lvl1pPr>
          </a:lstStyle>
          <a:p>
            <a:fld id="{939346A5-94A9-49D9-AEFC-34AF1F7A20E9}" type="slidenum">
              <a:rPr lang="en-GB" smtClean="0"/>
              <a:pPr/>
              <a:t>‹#›</a:t>
            </a:fld>
            <a:endParaRPr lang="en-GB" dirty="0"/>
          </a:p>
        </p:txBody>
      </p:sp>
      <p:sp>
        <p:nvSpPr>
          <p:cNvPr id="12" name="Footer Placeholder 4"/>
          <p:cNvSpPr txBox="1">
            <a:spLocks/>
          </p:cNvSpPr>
          <p:nvPr userDrawn="1"/>
        </p:nvSpPr>
        <p:spPr bwMode="gray">
          <a:xfrm rot="16200000">
            <a:off x="10869290" y="1986311"/>
            <a:ext cx="1512000" cy="365125"/>
          </a:xfrm>
          <a:prstGeom prst="rect">
            <a:avLst/>
          </a:prstGeom>
        </p:spPr>
        <p:txBody>
          <a:bodyPr vert="horz" wrap="none"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50" cap="all" spc="70" baseline="0" dirty="0">
                <a:solidFill>
                  <a:schemeClr val="accent1"/>
                </a:solidFill>
                <a:latin typeface="Calibre Semibold" panose="020B0703030202060203" pitchFamily="34" charset="0"/>
              </a:rPr>
              <a:t>  </a:t>
            </a:r>
            <a:r>
              <a:rPr lang="en-GB" sz="1250" cap="all" spc="70" baseline="0" dirty="0">
                <a:solidFill>
                  <a:schemeClr val="accent1"/>
                </a:solidFill>
                <a:latin typeface="+mn-lt"/>
              </a:rPr>
              <a:t>| </a:t>
            </a:r>
            <a:r>
              <a:rPr lang="en-GB" sz="1250" cap="all" spc="70" baseline="0" dirty="0">
                <a:solidFill>
                  <a:schemeClr val="tx2"/>
                </a:solidFill>
                <a:latin typeface="Calibre Semibold" panose="020B0703030202060203" pitchFamily="34" charset="0"/>
              </a:rPr>
              <a:t> </a:t>
            </a:r>
            <a:r>
              <a:rPr lang="en-GB" sz="1250" cap="all" spc="70" dirty="0">
                <a:solidFill>
                  <a:schemeClr val="tx2"/>
                </a:solidFill>
                <a:latin typeface="Calibre Semibold" panose="020B0703030202060203" pitchFamily="34" charset="0"/>
              </a:rPr>
              <a:t>London</a:t>
            </a:r>
            <a:r>
              <a:rPr lang="en-GB" sz="1250" cap="all" spc="70" baseline="0" dirty="0">
                <a:solidFill>
                  <a:schemeClr val="tx2"/>
                </a:solidFill>
                <a:latin typeface="Calibre Semibold" panose="020B0703030202060203" pitchFamily="34" charset="0"/>
              </a:rPr>
              <a:t> Funders</a:t>
            </a:r>
            <a:endParaRPr lang="en-GB" sz="1250" cap="all" spc="70" dirty="0">
              <a:solidFill>
                <a:schemeClr val="tx2"/>
              </a:solidFill>
              <a:latin typeface="Calibre Semibold" panose="020B0703030202060203" pitchFamily="34" charset="0"/>
            </a:endParaRPr>
          </a:p>
        </p:txBody>
      </p:sp>
    </p:spTree>
    <p:extLst>
      <p:ext uri="{BB962C8B-B14F-4D97-AF65-F5344CB8AC3E}">
        <p14:creationId xmlns:p14="http://schemas.microsoft.com/office/powerpoint/2010/main" val="33859692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2" r:id="rId4"/>
    <p:sldLayoutId id="2147483650" r:id="rId5"/>
    <p:sldLayoutId id="2147483653"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37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738" y="1830388"/>
            <a:ext cx="5076825" cy="1828193"/>
          </a:xfrm>
        </p:spPr>
        <p:txBody>
          <a:bodyPr/>
          <a:lstStyle/>
          <a:p>
            <a:r>
              <a:rPr lang="en-GB" dirty="0">
                <a:latin typeface="Calibre Semibold"/>
              </a:rPr>
              <a:t>London’s Giving Resource Hub</a:t>
            </a:r>
            <a:br>
              <a:rPr lang="en-GB" dirty="0">
                <a:latin typeface="Calibre Semibold"/>
              </a:rPr>
            </a:br>
            <a:endParaRPr lang="en-GB" dirty="0"/>
          </a:p>
        </p:txBody>
      </p:sp>
      <p:sp>
        <p:nvSpPr>
          <p:cNvPr id="6" name="Text Placeholder 5"/>
          <p:cNvSpPr>
            <a:spLocks noGrp="1"/>
          </p:cNvSpPr>
          <p:nvPr>
            <p:ph type="body" sz="quarter" idx="12"/>
          </p:nvPr>
        </p:nvSpPr>
        <p:spPr/>
        <p:txBody>
          <a:bodyPr vert="horz" lIns="0" tIns="0" rIns="0" bIns="0" rtlCol="0" anchor="t">
            <a:noAutofit/>
          </a:bodyPr>
          <a:lstStyle/>
          <a:p>
            <a:r>
              <a:rPr lang="en-GB" dirty="0">
                <a:latin typeface="Calibre Light"/>
              </a:rPr>
              <a:t>londonfunders.org.uk</a:t>
            </a:r>
          </a:p>
        </p:txBody>
      </p:sp>
      <p:sp>
        <p:nvSpPr>
          <p:cNvPr id="7" name="Text Placeholder 6"/>
          <p:cNvSpPr>
            <a:spLocks noGrp="1"/>
          </p:cNvSpPr>
          <p:nvPr>
            <p:ph type="body" sz="quarter" idx="13"/>
          </p:nvPr>
        </p:nvSpPr>
        <p:spPr/>
        <p:txBody>
          <a:bodyPr vert="horz" lIns="0" tIns="0" rIns="0" bIns="0" rtlCol="0" anchor="t">
            <a:noAutofit/>
          </a:bodyPr>
          <a:lstStyle/>
          <a:p>
            <a:r>
              <a:rPr lang="en-GB" dirty="0"/>
              <a:t>Thematic analysis results for partnerships and fundraising</a:t>
            </a:r>
            <a:br>
              <a:rPr lang="en-GB" sz="2800" dirty="0">
                <a:solidFill>
                  <a:schemeClr val="bg1"/>
                </a:solidFill>
              </a:rPr>
            </a:br>
            <a:endParaRPr lang="en-GB" dirty="0"/>
          </a:p>
        </p:txBody>
      </p:sp>
      <p:sp>
        <p:nvSpPr>
          <p:cNvPr id="8" name="Text Placeholder 7"/>
          <p:cNvSpPr>
            <a:spLocks noGrp="1"/>
          </p:cNvSpPr>
          <p:nvPr>
            <p:ph type="body" sz="quarter" idx="14"/>
          </p:nvPr>
        </p:nvSpPr>
        <p:spPr/>
        <p:txBody>
          <a:bodyPr vert="horz" lIns="0" tIns="0" rIns="0" bIns="0" rtlCol="0" anchor="t">
            <a:noAutofit/>
          </a:bodyPr>
          <a:lstStyle/>
          <a:p>
            <a:r>
              <a:rPr lang="en-GB"/>
              <a:t>August </a:t>
            </a:r>
            <a:r>
              <a:rPr lang="en-GB" dirty="0"/>
              <a:t>2024</a:t>
            </a:r>
          </a:p>
        </p:txBody>
      </p:sp>
    </p:spTree>
    <p:extLst>
      <p:ext uri="{BB962C8B-B14F-4D97-AF65-F5344CB8AC3E}">
        <p14:creationId xmlns:p14="http://schemas.microsoft.com/office/powerpoint/2010/main" val="36460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2</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Partnerships</a:t>
            </a:r>
          </a:p>
        </p:txBody>
      </p:sp>
      <p:graphicFrame>
        <p:nvGraphicFramePr>
          <p:cNvPr id="14" name="Table 14">
            <a:extLst>
              <a:ext uri="{FF2B5EF4-FFF2-40B4-BE49-F238E27FC236}">
                <a16:creationId xmlns:a16="http://schemas.microsoft.com/office/drawing/2014/main" id="{83AF03AE-5C29-3EC7-FC4C-7EDF93EF8911}"/>
              </a:ext>
            </a:extLst>
          </p:cNvPr>
          <p:cNvGraphicFramePr>
            <a:graphicFrameLocks noGrp="1"/>
          </p:cNvGraphicFramePr>
          <p:nvPr>
            <p:extLst>
              <p:ext uri="{D42A27DB-BD31-4B8C-83A1-F6EECF244321}">
                <p14:modId xmlns:p14="http://schemas.microsoft.com/office/powerpoint/2010/main" val="170715877"/>
              </p:ext>
            </p:extLst>
          </p:nvPr>
        </p:nvGraphicFramePr>
        <p:xfrm>
          <a:off x="1670041" y="1860877"/>
          <a:ext cx="6583778" cy="3291840"/>
        </p:xfrm>
        <a:graphic>
          <a:graphicData uri="http://schemas.openxmlformats.org/drawingml/2006/table">
            <a:tbl>
              <a:tblPr firstRow="1" bandRow="1">
                <a:tableStyleId>{5C22544A-7EE6-4342-B048-85BDC9FD1C3A}</a:tableStyleId>
              </a:tblPr>
              <a:tblGrid>
                <a:gridCol w="3291889">
                  <a:extLst>
                    <a:ext uri="{9D8B030D-6E8A-4147-A177-3AD203B41FA5}">
                      <a16:colId xmlns:a16="http://schemas.microsoft.com/office/drawing/2014/main" val="2577780707"/>
                    </a:ext>
                  </a:extLst>
                </a:gridCol>
                <a:gridCol w="3291889">
                  <a:extLst>
                    <a:ext uri="{9D8B030D-6E8A-4147-A177-3AD203B41FA5}">
                      <a16:colId xmlns:a16="http://schemas.microsoft.com/office/drawing/2014/main" val="3242622020"/>
                    </a:ext>
                  </a:extLst>
                </a:gridCol>
              </a:tblGrid>
              <a:tr h="370840">
                <a:tc>
                  <a:txBody>
                    <a:bodyPr/>
                    <a:lstStyle/>
                    <a:p>
                      <a:r>
                        <a:rPr lang="en-GB" sz="2400" dirty="0"/>
                        <a:t>Partnership with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2400" dirty="0"/>
                        <a:t>Partnership with neighbouring schemes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0581585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libre Light" panose="020B0303030202060203" pitchFamily="34" charset="0"/>
                        </a:rPr>
                        <a:t>Partnership working journeys - forging connections with the council.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libre Light" panose="020B0303030202060203" pitchFamily="34" charset="0"/>
                        </a:rPr>
                        <a:t>Making connections with neighbouring giving schemes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4353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libre Light" panose="020B0303030202060203" pitchFamily="34" charset="0"/>
                        </a:rPr>
                        <a:t>Relationships with council - other people's experiences of dealing with the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libre Light" panose="020B0303030202060203" pitchFamily="34" charset="0"/>
                        </a:rPr>
                        <a:t>Supporting giving schemes to look past their local geographies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630698"/>
                  </a:ext>
                </a:extLst>
              </a:tr>
              <a:tr h="323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Calibre Light" panose="020B0303030202060203" pitchFamily="34" charset="0"/>
                        </a:rPr>
                        <a:t>We need partners from the council to get invested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5579751"/>
                  </a:ext>
                </a:extLst>
              </a:tr>
            </a:tbl>
          </a:graphicData>
        </a:graphic>
      </p:graphicFrame>
    </p:spTree>
    <p:extLst>
      <p:ext uri="{BB962C8B-B14F-4D97-AF65-F5344CB8AC3E}">
        <p14:creationId xmlns:p14="http://schemas.microsoft.com/office/powerpoint/2010/main" val="416648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3</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sp>
        <p:nvSpPr>
          <p:cNvPr id="17" name="TextBox 16">
            <a:extLst>
              <a:ext uri="{FF2B5EF4-FFF2-40B4-BE49-F238E27FC236}">
                <a16:creationId xmlns:a16="http://schemas.microsoft.com/office/drawing/2014/main" id="{C9B40AE1-AB97-CF14-FB41-6D5F81A4F32E}"/>
              </a:ext>
            </a:extLst>
          </p:cNvPr>
          <p:cNvSpPr txBox="1"/>
          <p:nvPr/>
        </p:nvSpPr>
        <p:spPr>
          <a:xfrm>
            <a:off x="839788" y="1587578"/>
            <a:ext cx="10080838" cy="4093428"/>
          </a:xfrm>
          <a:prstGeom prst="rect">
            <a:avLst/>
          </a:prstGeom>
          <a:noFill/>
        </p:spPr>
        <p:txBody>
          <a:bodyPr wrap="square" rtlCol="0">
            <a:spAutoFit/>
          </a:bodyPr>
          <a:lstStyle/>
          <a:p>
            <a:r>
              <a:rPr lang="en-GB" sz="2000" dirty="0"/>
              <a:t>Giving schemes spoke about the following key areas to learn, share and collaborate</a:t>
            </a:r>
          </a:p>
          <a:p>
            <a:endParaRPr lang="en-GB" sz="2000" dirty="0"/>
          </a:p>
          <a:p>
            <a:pPr marL="342900" indent="-342900">
              <a:buFont typeface="+mj-lt"/>
              <a:buAutoNum type="arabicPeriod"/>
            </a:pPr>
            <a:r>
              <a:rPr lang="en-GB" sz="2000" dirty="0"/>
              <a:t>Establishing a fundraising group</a:t>
            </a:r>
          </a:p>
          <a:p>
            <a:pPr marL="342900" indent="-342900">
              <a:buFont typeface="+mj-lt"/>
              <a:buAutoNum type="arabicPeriod"/>
            </a:pPr>
            <a:r>
              <a:rPr lang="en-GB" sz="2000" dirty="0"/>
              <a:t>Linking into funder networks</a:t>
            </a:r>
          </a:p>
          <a:p>
            <a:pPr marL="342900" indent="-342900">
              <a:buFont typeface="+mj-lt"/>
              <a:buAutoNum type="arabicPeriod"/>
            </a:pPr>
            <a:r>
              <a:rPr lang="en-GB" sz="2000" dirty="0"/>
              <a:t>Developing and building corporate support</a:t>
            </a:r>
          </a:p>
          <a:p>
            <a:pPr marL="342900" indent="-342900">
              <a:buFont typeface="+mj-lt"/>
              <a:buAutoNum type="arabicPeriod"/>
            </a:pPr>
            <a:r>
              <a:rPr lang="en-GB" sz="2000" dirty="0"/>
              <a:t>Income diversification</a:t>
            </a:r>
          </a:p>
          <a:p>
            <a:pPr marL="342900" indent="-342900">
              <a:buFont typeface="+mj-lt"/>
              <a:buAutoNum type="arabicPeriod"/>
            </a:pPr>
            <a:r>
              <a:rPr lang="en-GB" sz="2000" dirty="0"/>
              <a:t>Funding for participatory approaches</a:t>
            </a:r>
          </a:p>
          <a:p>
            <a:pPr marL="342900" indent="-342900">
              <a:buFont typeface="+mj-lt"/>
              <a:buAutoNum type="arabicPeriod"/>
            </a:pPr>
            <a:r>
              <a:rPr lang="en-GB" sz="2000" dirty="0"/>
              <a:t>Individual giving</a:t>
            </a:r>
          </a:p>
          <a:p>
            <a:pPr marL="342900" indent="-342900">
              <a:buFont typeface="+mj-lt"/>
              <a:buAutoNum type="arabicPeriod"/>
            </a:pPr>
            <a:r>
              <a:rPr lang="en-GB" sz="2000" dirty="0"/>
              <a:t>Start up funding</a:t>
            </a:r>
          </a:p>
          <a:p>
            <a:pPr marL="342900" indent="-342900">
              <a:buFont typeface="+mj-lt"/>
              <a:buAutoNum type="arabicPeriod"/>
            </a:pPr>
            <a:r>
              <a:rPr lang="en-GB" sz="2000" dirty="0"/>
              <a:t>Social investment</a:t>
            </a:r>
          </a:p>
          <a:p>
            <a:pPr marL="342900" indent="-342900">
              <a:buFont typeface="+mj-lt"/>
              <a:buAutoNum type="arabicPeriod"/>
            </a:pPr>
            <a:r>
              <a:rPr lang="en-GB" sz="2000" dirty="0"/>
              <a:t>Social value</a:t>
            </a:r>
          </a:p>
          <a:p>
            <a:pPr marL="342900" indent="-342900">
              <a:buFont typeface="+mj-lt"/>
              <a:buAutoNum type="arabicPeriod"/>
            </a:pPr>
            <a:r>
              <a:rPr lang="en-GB" sz="2000" dirty="0"/>
              <a:t>Practical support</a:t>
            </a:r>
          </a:p>
          <a:p>
            <a:pPr marL="342900" indent="-342900">
              <a:buFont typeface="+mj-lt"/>
              <a:buAutoNum type="arabicPeriod"/>
            </a:pPr>
            <a:r>
              <a:rPr lang="en-GB" sz="2000" dirty="0"/>
              <a:t>Legacies</a:t>
            </a:r>
          </a:p>
        </p:txBody>
      </p:sp>
    </p:spTree>
    <p:extLst>
      <p:ext uri="{BB962C8B-B14F-4D97-AF65-F5344CB8AC3E}">
        <p14:creationId xmlns:p14="http://schemas.microsoft.com/office/powerpoint/2010/main" val="71364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4</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graphicFrame>
        <p:nvGraphicFramePr>
          <p:cNvPr id="2" name="Table 2">
            <a:extLst>
              <a:ext uri="{FF2B5EF4-FFF2-40B4-BE49-F238E27FC236}">
                <a16:creationId xmlns:a16="http://schemas.microsoft.com/office/drawing/2014/main" id="{3C5AE3AD-A00C-0C91-329F-64C5E2285EF1}"/>
              </a:ext>
            </a:extLst>
          </p:cNvPr>
          <p:cNvGraphicFramePr>
            <a:graphicFrameLocks noGrp="1"/>
          </p:cNvGraphicFramePr>
          <p:nvPr>
            <p:extLst>
              <p:ext uri="{D42A27DB-BD31-4B8C-83A1-F6EECF244321}">
                <p14:modId xmlns:p14="http://schemas.microsoft.com/office/powerpoint/2010/main" val="2605625523"/>
              </p:ext>
            </p:extLst>
          </p:nvPr>
        </p:nvGraphicFramePr>
        <p:xfrm>
          <a:off x="839788" y="1306008"/>
          <a:ext cx="9821701" cy="4206240"/>
        </p:xfrm>
        <a:graphic>
          <a:graphicData uri="http://schemas.openxmlformats.org/drawingml/2006/table">
            <a:tbl>
              <a:tblPr firstRow="1" bandRow="1">
                <a:tableStyleId>{5C22544A-7EE6-4342-B048-85BDC9FD1C3A}</a:tableStyleId>
              </a:tblPr>
              <a:tblGrid>
                <a:gridCol w="1667577">
                  <a:extLst>
                    <a:ext uri="{9D8B030D-6E8A-4147-A177-3AD203B41FA5}">
                      <a16:colId xmlns:a16="http://schemas.microsoft.com/office/drawing/2014/main" val="3722221779"/>
                    </a:ext>
                  </a:extLst>
                </a:gridCol>
                <a:gridCol w="1724296">
                  <a:extLst>
                    <a:ext uri="{9D8B030D-6E8A-4147-A177-3AD203B41FA5}">
                      <a16:colId xmlns:a16="http://schemas.microsoft.com/office/drawing/2014/main" val="4017245907"/>
                    </a:ext>
                  </a:extLst>
                </a:gridCol>
                <a:gridCol w="1899868">
                  <a:extLst>
                    <a:ext uri="{9D8B030D-6E8A-4147-A177-3AD203B41FA5}">
                      <a16:colId xmlns:a16="http://schemas.microsoft.com/office/drawing/2014/main" val="3177342804"/>
                    </a:ext>
                  </a:extLst>
                </a:gridCol>
                <a:gridCol w="1315046">
                  <a:extLst>
                    <a:ext uri="{9D8B030D-6E8A-4147-A177-3AD203B41FA5}">
                      <a16:colId xmlns:a16="http://schemas.microsoft.com/office/drawing/2014/main" val="3563205715"/>
                    </a:ext>
                  </a:extLst>
                </a:gridCol>
                <a:gridCol w="3214914">
                  <a:extLst>
                    <a:ext uri="{9D8B030D-6E8A-4147-A177-3AD203B41FA5}">
                      <a16:colId xmlns:a16="http://schemas.microsoft.com/office/drawing/2014/main" val="3128490455"/>
                    </a:ext>
                  </a:extLst>
                </a:gridCol>
              </a:tblGrid>
              <a:tr h="326146">
                <a:tc>
                  <a:txBody>
                    <a:bodyPr/>
                    <a:lstStyle/>
                    <a:p>
                      <a:endParaRPr lang="en-GB"/>
                    </a:p>
                  </a:txBody>
                  <a:tcPr>
                    <a:noFill/>
                  </a:tcPr>
                </a:tc>
                <a:tc>
                  <a:txBody>
                    <a:bodyPr/>
                    <a:lstStyle/>
                    <a:p>
                      <a:endParaRPr lang="en-GB"/>
                    </a:p>
                  </a:txBody>
                  <a:tcPr>
                    <a:noFill/>
                  </a:tcPr>
                </a:tc>
                <a:tc gridSpan="2">
                  <a:txBody>
                    <a:bodyPr/>
                    <a:lstStyle/>
                    <a:p>
                      <a:endParaRPr lang="en-GB" dirty="0"/>
                    </a:p>
                  </a:txBody>
                  <a:tcPr>
                    <a:noFill/>
                  </a:tcPr>
                </a:tc>
                <a:tc hMerge="1">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1840058601"/>
                  </a:ext>
                </a:extLst>
              </a:tr>
              <a:tr h="370840">
                <a:tc gridSpan="3">
                  <a:txBody>
                    <a:bodyPr/>
                    <a:lstStyle/>
                    <a:p>
                      <a:r>
                        <a:rPr lang="en-GB" sz="2400" b="1" dirty="0">
                          <a:latin typeface="+mn-lt"/>
                        </a:rPr>
                        <a:t>Fundraising group</a:t>
                      </a:r>
                    </a:p>
                  </a:txBody>
                  <a:tcPr>
                    <a:solidFill>
                      <a:schemeClr val="accent1"/>
                    </a:solidFill>
                  </a:tcPr>
                </a:tc>
                <a:tc hMerge="1">
                  <a:txBody>
                    <a:bodyPr/>
                    <a:lstStyle/>
                    <a:p>
                      <a:r>
                        <a:rPr lang="en-GB" sz="2400" b="1" dirty="0">
                          <a:latin typeface="+mn-lt"/>
                        </a:rPr>
                        <a:t>Fundraising group</a:t>
                      </a:r>
                    </a:p>
                  </a:txBody>
                  <a:tcPr>
                    <a:solidFill>
                      <a:schemeClr val="accent1"/>
                    </a:solidFill>
                  </a:tcPr>
                </a:tc>
                <a:tc hMerge="1">
                  <a:txBody>
                    <a:bodyPr/>
                    <a:lstStyle/>
                    <a:p>
                      <a:endParaRPr lang="en-GB" sz="2400" b="1" dirty="0">
                        <a:latin typeface="+mn-lt"/>
                      </a:endParaRPr>
                    </a:p>
                  </a:txBody>
                  <a:tcPr>
                    <a:solidFill>
                      <a:schemeClr val="accent1"/>
                    </a:solidFill>
                  </a:tcPr>
                </a:tc>
                <a:tc gridSpan="2">
                  <a:txBody>
                    <a:bodyPr/>
                    <a:lstStyle/>
                    <a:p>
                      <a:r>
                        <a:rPr lang="en-GB" sz="2400" b="1">
                          <a:latin typeface="+mn-lt"/>
                        </a:rPr>
                        <a:t>Funders forums</a:t>
                      </a:r>
                      <a:endParaRPr lang="en-GB"/>
                    </a:p>
                  </a:txBody>
                  <a:tcPr>
                    <a:solidFill>
                      <a:schemeClr val="accent1"/>
                    </a:solidFill>
                  </a:tcPr>
                </a:tc>
                <a:tc hMerge="1">
                  <a:txBody>
                    <a:bodyPr/>
                    <a:lstStyle/>
                    <a:p>
                      <a:r>
                        <a:rPr lang="en-GB" sz="2400" b="1" dirty="0">
                          <a:latin typeface="+mn-lt"/>
                        </a:rPr>
                        <a:t>Corporate support</a:t>
                      </a:r>
                    </a:p>
                  </a:txBody>
                  <a:tcPr>
                    <a:solidFill>
                      <a:schemeClr val="accent1"/>
                    </a:solidFill>
                  </a:tcPr>
                </a:tc>
                <a:extLst>
                  <a:ext uri="{0D108BD9-81ED-4DB2-BD59-A6C34878D82A}">
                    <a16:rowId xmlns:a16="http://schemas.microsoft.com/office/drawing/2014/main" val="1419163939"/>
                  </a:ext>
                </a:extLst>
              </a:tr>
              <a:tr h="35116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fundraising group to discuss common challenges and explore opportunities that others have pursued like community infrastructure levy</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 fundraising group to discuss common challenges and explore opportunities that others have pursued like community infrastructure levy</a:t>
                      </a:r>
                    </a:p>
                  </a:txBody>
                  <a:tcPr/>
                </a:tc>
                <a:tc hMerge="1">
                  <a:txBody>
                    <a:bodyPr/>
                    <a:lstStyle/>
                    <a:p>
                      <a:endParaRPr lang="en-GB" dirty="0"/>
                    </a:p>
                  </a:txBody>
                  <a:tcPr/>
                </a:tc>
                <a:tc gridSpan="2">
                  <a:txBody>
                    <a:bodyPr/>
                    <a:lstStyle/>
                    <a:p>
                      <a:r>
                        <a:rPr lang="en-GB" sz="1800">
                          <a:latin typeface="Calibre Light" panose="020B0303030202060203" pitchFamily="34" charset="0"/>
                        </a:rPr>
                        <a:t>Funders networks, connections - finding a way in. Understanding why they fund and how they fund second tier organisations - an audience with the funders would be great way in and give us a voice</a:t>
                      </a:r>
                      <a:endParaRPr lang="en-GB"/>
                    </a:p>
                  </a:txBody>
                  <a:tcPr/>
                </a:tc>
                <a:tc hMerge="1">
                  <a:txBody>
                    <a:bodyPr/>
                    <a:lstStyle/>
                    <a:p>
                      <a:r>
                        <a:rPr lang="en-GB" dirty="0"/>
                        <a:t>Connected with other </a:t>
                      </a:r>
                      <a:r>
                        <a:rPr lang="en-GB" dirty="0" err="1"/>
                        <a:t>givings</a:t>
                      </a:r>
                      <a:r>
                        <a:rPr lang="en-GB" dirty="0"/>
                        <a:t> to engage corporate supporters in their supply chain.</a:t>
                      </a:r>
                    </a:p>
                  </a:txBody>
                  <a:tcPr/>
                </a:tc>
                <a:extLst>
                  <a:ext uri="{0D108BD9-81ED-4DB2-BD59-A6C34878D82A}">
                    <a16:rowId xmlns:a16="http://schemas.microsoft.com/office/drawing/2014/main" val="3070673025"/>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Can we find fundraising opportunities that all the giving schemes will benefit from – no-one has time or expertise to start looking into it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Can we find fundraising opportunities that all the giving schemes will benefit from – no-one has time or expertise to start looking into it</a:t>
                      </a:r>
                    </a:p>
                  </a:txBody>
                  <a:tcPr/>
                </a:tc>
                <a:tc hMerge="1">
                  <a:txBody>
                    <a:bodyPr/>
                    <a:lstStyle/>
                    <a:p>
                      <a:endParaRPr lang="en-GB" dirty="0"/>
                    </a:p>
                  </a:txBody>
                  <a:tcPr/>
                </a:tc>
                <a:tc gridSpan="2">
                  <a:txBody>
                    <a:bodyPr/>
                    <a:lstStyle/>
                    <a:p>
                      <a:r>
                        <a:rPr lang="en-GB" sz="1800"/>
                        <a:t>Regular forum to get together with other fundraisers</a:t>
                      </a:r>
                      <a:endParaRPr lang="en-GB"/>
                    </a:p>
                  </a:txBody>
                  <a:tcPr/>
                </a:tc>
                <a:tc hMerge="1">
                  <a:txBody>
                    <a:bodyPr/>
                    <a:lstStyle/>
                    <a:p>
                      <a:r>
                        <a:rPr lang="en-GB" dirty="0"/>
                        <a:t>Prospecting opportunities are big - we can talk to a whole group of businesses</a:t>
                      </a:r>
                    </a:p>
                  </a:txBody>
                  <a:tcPr/>
                </a:tc>
                <a:extLst>
                  <a:ext uri="{0D108BD9-81ED-4DB2-BD59-A6C34878D82A}">
                    <a16:rowId xmlns:a16="http://schemas.microsoft.com/office/drawing/2014/main" val="3612231557"/>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There are huge appetites for joint bids, joint fundraising and collaborations</a:t>
                      </a: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gridSpan="2">
                  <a:txBody>
                    <a:bodyPr/>
                    <a:lstStyle/>
                    <a:p>
                      <a:r>
                        <a:rPr lang="en-GB" sz="1800" dirty="0"/>
                        <a:t>A sub group of funders with a community of place based funders</a:t>
                      </a:r>
                      <a:endParaRPr lang="en-GB"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A joint ask to corporates in London, e.g. Google. It would be easier to ask for funding across London, than just 2 giving schemes. </a:t>
                      </a:r>
                      <a:endParaRPr lang="en-GB" dirty="0"/>
                    </a:p>
                  </a:txBody>
                  <a:tcPr/>
                </a:tc>
                <a:extLst>
                  <a:ext uri="{0D108BD9-81ED-4DB2-BD59-A6C34878D82A}">
                    <a16:rowId xmlns:a16="http://schemas.microsoft.com/office/drawing/2014/main" val="274377639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London’s Giving </a:t>
                      </a:r>
                      <a:r>
                        <a:rPr lang="en-GB" sz="1800" dirty="0">
                          <a:latin typeface="Calibre Light" panose="020B0303030202060203" pitchFamily="34" charset="0"/>
                        </a:rPr>
                        <a:t>to facilitate connecting and collaboration on a joint ask</a:t>
                      </a:r>
                      <a:endParaRPr lang="en-GB" sz="1800" dirty="0"/>
                    </a:p>
                  </a:txBody>
                  <a:tcPr/>
                </a:tc>
                <a:tc hMerge="1">
                  <a:txBody>
                    <a:bodyPr/>
                    <a:lstStyle/>
                    <a:p>
                      <a:endParaRPr lang="en-GB"/>
                    </a:p>
                  </a:txBody>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extLst>
                  <a:ext uri="{0D108BD9-81ED-4DB2-BD59-A6C34878D82A}">
                    <a16:rowId xmlns:a16="http://schemas.microsoft.com/office/drawing/2014/main" val="848650852"/>
                  </a:ext>
                </a:extLst>
              </a:tr>
            </a:tbl>
          </a:graphicData>
        </a:graphic>
      </p:graphicFrame>
    </p:spTree>
    <p:extLst>
      <p:ext uri="{BB962C8B-B14F-4D97-AF65-F5344CB8AC3E}">
        <p14:creationId xmlns:p14="http://schemas.microsoft.com/office/powerpoint/2010/main" val="31779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5</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graphicFrame>
        <p:nvGraphicFramePr>
          <p:cNvPr id="2" name="Table 2">
            <a:extLst>
              <a:ext uri="{FF2B5EF4-FFF2-40B4-BE49-F238E27FC236}">
                <a16:creationId xmlns:a16="http://schemas.microsoft.com/office/drawing/2014/main" id="{3C5AE3AD-A00C-0C91-329F-64C5E2285EF1}"/>
              </a:ext>
            </a:extLst>
          </p:cNvPr>
          <p:cNvGraphicFramePr>
            <a:graphicFrameLocks noGrp="1"/>
          </p:cNvGraphicFramePr>
          <p:nvPr>
            <p:extLst>
              <p:ext uri="{D42A27DB-BD31-4B8C-83A1-F6EECF244321}">
                <p14:modId xmlns:p14="http://schemas.microsoft.com/office/powerpoint/2010/main" val="1715347095"/>
              </p:ext>
            </p:extLst>
          </p:nvPr>
        </p:nvGraphicFramePr>
        <p:xfrm>
          <a:off x="839788" y="1067215"/>
          <a:ext cx="8281772" cy="5000539"/>
        </p:xfrm>
        <a:graphic>
          <a:graphicData uri="http://schemas.openxmlformats.org/drawingml/2006/table">
            <a:tbl>
              <a:tblPr firstRow="1" bandRow="1">
                <a:tableStyleId>{5C22544A-7EE6-4342-B048-85BDC9FD1C3A}</a:tableStyleId>
              </a:tblPr>
              <a:tblGrid>
                <a:gridCol w="2819589">
                  <a:extLst>
                    <a:ext uri="{9D8B030D-6E8A-4147-A177-3AD203B41FA5}">
                      <a16:colId xmlns:a16="http://schemas.microsoft.com/office/drawing/2014/main" val="3722221779"/>
                    </a:ext>
                  </a:extLst>
                </a:gridCol>
                <a:gridCol w="2706613">
                  <a:extLst>
                    <a:ext uri="{9D8B030D-6E8A-4147-A177-3AD203B41FA5}">
                      <a16:colId xmlns:a16="http://schemas.microsoft.com/office/drawing/2014/main" val="4017245907"/>
                    </a:ext>
                  </a:extLst>
                </a:gridCol>
                <a:gridCol w="2755570">
                  <a:extLst>
                    <a:ext uri="{9D8B030D-6E8A-4147-A177-3AD203B41FA5}">
                      <a16:colId xmlns:a16="http://schemas.microsoft.com/office/drawing/2014/main" val="3177342804"/>
                    </a:ext>
                  </a:extLst>
                </a:gridCol>
              </a:tblGrid>
              <a:tr h="0">
                <a:tc>
                  <a:txBody>
                    <a:bodyPr/>
                    <a:lstStyle/>
                    <a:p>
                      <a:endParaRPr lang="en-GB"/>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1840058601"/>
                  </a:ext>
                </a:extLst>
              </a:tr>
              <a:tr h="731841">
                <a:tc gridSpan="3">
                  <a:txBody>
                    <a:bodyPr/>
                    <a:lstStyle/>
                    <a:p>
                      <a:r>
                        <a:rPr lang="en-GB" sz="2400" b="1" dirty="0">
                          <a:latin typeface="+mn-lt"/>
                        </a:rPr>
                        <a:t>Corporate support</a:t>
                      </a:r>
                    </a:p>
                  </a:txBody>
                  <a:tcPr>
                    <a:solidFill>
                      <a:schemeClr val="accent1"/>
                    </a:solidFill>
                  </a:tcPr>
                </a:tc>
                <a:tc hMerge="1">
                  <a:txBody>
                    <a:bodyPr/>
                    <a:lstStyle/>
                    <a:p>
                      <a:r>
                        <a:rPr lang="en-GB" sz="2400" b="1" dirty="0">
                          <a:latin typeface="+mn-lt"/>
                        </a:rPr>
                        <a:t>Corporate support</a:t>
                      </a:r>
                    </a:p>
                  </a:txBody>
                  <a:tcPr>
                    <a:solidFill>
                      <a:schemeClr val="accent1"/>
                    </a:solidFill>
                  </a:tcPr>
                </a:tc>
                <a:tc hMerge="1">
                  <a:txBody>
                    <a:bodyPr/>
                    <a:lstStyle/>
                    <a:p>
                      <a:r>
                        <a:rPr lang="en-GB" sz="2400" b="1" dirty="0">
                          <a:latin typeface="+mn-lt"/>
                        </a:rPr>
                        <a:t>Corporate support</a:t>
                      </a:r>
                    </a:p>
                  </a:txBody>
                  <a:tcPr>
                    <a:solidFill>
                      <a:schemeClr val="accent1"/>
                    </a:solidFill>
                  </a:tcPr>
                </a:tc>
                <a:extLst>
                  <a:ext uri="{0D108BD9-81ED-4DB2-BD59-A6C34878D82A}">
                    <a16:rowId xmlns:a16="http://schemas.microsoft.com/office/drawing/2014/main" val="1419163939"/>
                  </a:ext>
                </a:extLst>
              </a:tr>
              <a:tr h="1341319">
                <a:tc gridSpan="3">
                  <a:txBody>
                    <a:bodyPr/>
                    <a:lstStyle/>
                    <a:p>
                      <a:pPr marL="285750" indent="-285750">
                        <a:buFont typeface="Wingdings" panose="05000000000000000000" pitchFamily="2" charset="2"/>
                        <a:buChar char="Ø"/>
                      </a:pPr>
                      <a:r>
                        <a:rPr lang="en-GB" dirty="0"/>
                        <a:t>To harness small businesses</a:t>
                      </a:r>
                    </a:p>
                    <a:p>
                      <a:pPr marL="285750" indent="-285750">
                        <a:buFont typeface="Wingdings" panose="05000000000000000000" pitchFamily="2" charset="2"/>
                        <a:buChar char="Ø"/>
                      </a:pPr>
                      <a:r>
                        <a:rPr lang="en-GB" dirty="0"/>
                        <a:t>To increase business giving</a:t>
                      </a:r>
                    </a:p>
                    <a:p>
                      <a:pPr marL="285750" indent="-285750">
                        <a:buFont typeface="Wingdings" panose="05000000000000000000" pitchFamily="2" charset="2"/>
                        <a:buChar char="Ø"/>
                      </a:pPr>
                      <a:r>
                        <a:rPr lang="en-GB" dirty="0"/>
                        <a:t>Difficult to get corporate relationships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Learning from other </a:t>
                      </a:r>
                      <a:r>
                        <a:rPr lang="en-GB" dirty="0" err="1"/>
                        <a:t>givings</a:t>
                      </a:r>
                      <a:r>
                        <a:rPr lang="en-GB" dirty="0"/>
                        <a:t> who have engaged corporate supporters successfully</a:t>
                      </a:r>
                    </a:p>
                  </a:txBody>
                  <a:tcPr/>
                </a:tc>
                <a:tc hMerge="1">
                  <a:txBody>
                    <a:bodyPr/>
                    <a:lstStyle/>
                    <a:p>
                      <a:r>
                        <a:rPr lang="en-GB" dirty="0"/>
                        <a:t>Connecting with other </a:t>
                      </a:r>
                      <a:r>
                        <a:rPr lang="en-GB" dirty="0" err="1"/>
                        <a:t>givings</a:t>
                      </a:r>
                      <a:r>
                        <a:rPr lang="en-GB" dirty="0"/>
                        <a:t> to engage corporate supporters in their supply chain – because we don’t have big businesses locally</a:t>
                      </a:r>
                    </a:p>
                    <a:p>
                      <a:r>
                        <a:rPr lang="en-GB" dirty="0"/>
                        <a:t>To harness small businesses</a:t>
                      </a:r>
                    </a:p>
                    <a:p>
                      <a:r>
                        <a:rPr lang="en-GB" dirty="0"/>
                        <a:t>To increase business giving</a:t>
                      </a:r>
                    </a:p>
                  </a:txBody>
                  <a:tcPr/>
                </a:tc>
                <a:tc hMerge="1">
                  <a:txBody>
                    <a:bodyPr/>
                    <a:lstStyle/>
                    <a:p>
                      <a:r>
                        <a:rPr lang="en-GB" dirty="0"/>
                        <a:t>Connected with other </a:t>
                      </a:r>
                      <a:r>
                        <a:rPr lang="en-GB" dirty="0" err="1"/>
                        <a:t>givings</a:t>
                      </a:r>
                      <a:r>
                        <a:rPr lang="en-GB" dirty="0"/>
                        <a:t> to engage corporate supporters in their supply chain.</a:t>
                      </a:r>
                    </a:p>
                  </a:txBody>
                  <a:tcPr/>
                </a:tc>
                <a:extLst>
                  <a:ext uri="{0D108BD9-81ED-4DB2-BD59-A6C34878D82A}">
                    <a16:rowId xmlns:a16="http://schemas.microsoft.com/office/drawing/2014/main" val="3070673025"/>
                  </a:ext>
                </a:extLst>
              </a:tr>
              <a:tr h="443175">
                <a:tc gridSpan="3">
                  <a:txBody>
                    <a:bodyPr/>
                    <a:lstStyle/>
                    <a:p>
                      <a:r>
                        <a:rPr lang="en-GB" dirty="0"/>
                        <a:t>Prospecting opportunities are big - we can talk to a whole group of businesses</a:t>
                      </a:r>
                    </a:p>
                  </a:txBody>
                  <a:tcPr/>
                </a:tc>
                <a:tc hMerge="1">
                  <a:txBody>
                    <a:bodyPr/>
                    <a:lstStyle/>
                    <a:p>
                      <a:r>
                        <a:rPr lang="en-GB" dirty="0"/>
                        <a:t>Prospecting opportunities are big - we can talk to a whole group of businesses</a:t>
                      </a:r>
                    </a:p>
                  </a:txBody>
                  <a:tcPr/>
                </a:tc>
                <a:tc hMerge="1">
                  <a:txBody>
                    <a:bodyPr/>
                    <a:lstStyle/>
                    <a:p>
                      <a:r>
                        <a:rPr lang="en-GB" dirty="0"/>
                        <a:t>Prospecting opportunities are big - we can talk to a whole group of businesses</a:t>
                      </a:r>
                    </a:p>
                  </a:txBody>
                  <a:tcPr/>
                </a:tc>
                <a:extLst>
                  <a:ext uri="{0D108BD9-81ED-4DB2-BD59-A6C34878D82A}">
                    <a16:rowId xmlns:a16="http://schemas.microsoft.com/office/drawing/2014/main" val="3612231557"/>
                  </a:ext>
                </a:extLst>
              </a:tr>
              <a:tr h="68439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A joint ask to corporates in London, e.g. Google. It would be easier to ask for funding across London, than just 2 giving schemes. </a:t>
                      </a:r>
                      <a:endParaRPr lang="en-GB"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A joint ask to corporates in London, e.g. Google. It would be easier to ask for funding across London, than just 2 giving schemes. </a:t>
                      </a:r>
                      <a:endParaRPr lang="en-GB"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A joint ask to corporates in London, e.g. Google. It would be easier to ask for funding across London, than just 2 giving schemes. </a:t>
                      </a:r>
                      <a:endParaRPr lang="en-GB" dirty="0"/>
                    </a:p>
                  </a:txBody>
                  <a:tcPr/>
                </a:tc>
                <a:extLst>
                  <a:ext uri="{0D108BD9-81ED-4DB2-BD59-A6C34878D82A}">
                    <a16:rowId xmlns:a16="http://schemas.microsoft.com/office/drawing/2014/main" val="3124899885"/>
                  </a:ext>
                </a:extLst>
              </a:tr>
              <a:tr h="51964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missing piece is the business sector. Local businesses are part of the local community</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missing piece is the business sector. Local businesses are part of the local community</a:t>
                      </a:r>
                    </a:p>
                  </a:txBody>
                  <a:tcPr/>
                </a:tc>
                <a:tc hMerge="1">
                  <a:txBody>
                    <a:bodyPr/>
                    <a:lstStyle/>
                    <a:p>
                      <a:endParaRPr lang="en-GB"/>
                    </a:p>
                  </a:txBody>
                  <a:tcPr/>
                </a:tc>
                <a:extLst>
                  <a:ext uri="{0D108BD9-81ED-4DB2-BD59-A6C34878D82A}">
                    <a16:rowId xmlns:a16="http://schemas.microsoft.com/office/drawing/2014/main" val="3534702233"/>
                  </a:ext>
                </a:extLst>
              </a:tr>
              <a:tr h="7830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difficult to create relationships with local businesses because they're so small - they may be willing, but they have no time, money or resource. How do we foster those relationships and help them see what's in it for them. What have others tried that has been effective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It's difficult to create relationships with local businesses because they're so small - they may be willing, but they have no time, money or resource. How do we foster those relationships and help them see what's in it for them. What have others tried that has been effective</a:t>
                      </a:r>
                    </a:p>
                  </a:txBody>
                  <a:tcPr/>
                </a:tc>
                <a:tc hMerge="1">
                  <a:txBody>
                    <a:bodyPr/>
                    <a:lstStyle/>
                    <a:p>
                      <a:endParaRPr lang="en-GB"/>
                    </a:p>
                  </a:txBody>
                  <a:tcPr/>
                </a:tc>
                <a:extLst>
                  <a:ext uri="{0D108BD9-81ED-4DB2-BD59-A6C34878D82A}">
                    <a16:rowId xmlns:a16="http://schemas.microsoft.com/office/drawing/2014/main" val="2755045008"/>
                  </a:ext>
                </a:extLst>
              </a:tr>
            </a:tbl>
          </a:graphicData>
        </a:graphic>
      </p:graphicFrame>
    </p:spTree>
    <p:extLst>
      <p:ext uri="{BB962C8B-B14F-4D97-AF65-F5344CB8AC3E}">
        <p14:creationId xmlns:p14="http://schemas.microsoft.com/office/powerpoint/2010/main" val="29240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6</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graphicFrame>
        <p:nvGraphicFramePr>
          <p:cNvPr id="2" name="Table 2">
            <a:extLst>
              <a:ext uri="{FF2B5EF4-FFF2-40B4-BE49-F238E27FC236}">
                <a16:creationId xmlns:a16="http://schemas.microsoft.com/office/drawing/2014/main" id="{3C5AE3AD-A00C-0C91-329F-64C5E2285EF1}"/>
              </a:ext>
            </a:extLst>
          </p:cNvPr>
          <p:cNvGraphicFramePr>
            <a:graphicFrameLocks noGrp="1"/>
          </p:cNvGraphicFramePr>
          <p:nvPr>
            <p:extLst>
              <p:ext uri="{D42A27DB-BD31-4B8C-83A1-F6EECF244321}">
                <p14:modId xmlns:p14="http://schemas.microsoft.com/office/powerpoint/2010/main" val="100802516"/>
              </p:ext>
            </p:extLst>
          </p:nvPr>
        </p:nvGraphicFramePr>
        <p:xfrm>
          <a:off x="839788" y="1126056"/>
          <a:ext cx="7978843" cy="5111644"/>
        </p:xfrm>
        <a:graphic>
          <a:graphicData uri="http://schemas.openxmlformats.org/drawingml/2006/table">
            <a:tbl>
              <a:tblPr firstRow="1" bandRow="1">
                <a:tableStyleId>{5C22544A-7EE6-4342-B048-85BDC9FD1C3A}</a:tableStyleId>
              </a:tblPr>
              <a:tblGrid>
                <a:gridCol w="5289201">
                  <a:extLst>
                    <a:ext uri="{9D8B030D-6E8A-4147-A177-3AD203B41FA5}">
                      <a16:colId xmlns:a16="http://schemas.microsoft.com/office/drawing/2014/main" val="3722221779"/>
                    </a:ext>
                  </a:extLst>
                </a:gridCol>
                <a:gridCol w="865732">
                  <a:extLst>
                    <a:ext uri="{9D8B030D-6E8A-4147-A177-3AD203B41FA5}">
                      <a16:colId xmlns:a16="http://schemas.microsoft.com/office/drawing/2014/main" val="4017245907"/>
                    </a:ext>
                  </a:extLst>
                </a:gridCol>
                <a:gridCol w="1823910">
                  <a:extLst>
                    <a:ext uri="{9D8B030D-6E8A-4147-A177-3AD203B41FA5}">
                      <a16:colId xmlns:a16="http://schemas.microsoft.com/office/drawing/2014/main" val="3177342804"/>
                    </a:ext>
                  </a:extLst>
                </a:gridCol>
              </a:tblGrid>
              <a:tr h="460447">
                <a:tc>
                  <a:txBody>
                    <a:bodyPr/>
                    <a:lstStyle/>
                    <a:p>
                      <a:endParaRPr lang="en-GB"/>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1840058601"/>
                  </a:ext>
                </a:extLst>
              </a:tr>
              <a:tr h="56767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dirty="0">
                          <a:solidFill>
                            <a:srgbClr val="000000"/>
                          </a:solidFill>
                          <a:effectLst/>
                          <a:latin typeface="+mn-lt"/>
                        </a:rPr>
                        <a:t>Income diversification</a:t>
                      </a:r>
                      <a:endParaRPr lang="en-GB" sz="2400" b="1" dirty="0">
                        <a:latin typeface="+mn-lt"/>
                      </a:endParaRPr>
                    </a:p>
                  </a:txBody>
                  <a:tcP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latin typeface="+mn-lt"/>
                      </a:endParaRPr>
                    </a:p>
                  </a:txBody>
                  <a:tcPr>
                    <a:solidFill>
                      <a:schemeClr val="accent1"/>
                    </a:solidFill>
                  </a:tcPr>
                </a:tc>
                <a:tc hMerge="1">
                  <a:txBody>
                    <a:bodyPr/>
                    <a:lstStyle/>
                    <a:p>
                      <a:endParaRPr lang="en-GB" sz="2400" b="1" dirty="0">
                        <a:latin typeface="+mn-lt"/>
                      </a:endParaRPr>
                    </a:p>
                  </a:txBody>
                  <a:tcPr>
                    <a:solidFill>
                      <a:schemeClr val="accent1"/>
                    </a:solidFill>
                  </a:tcPr>
                </a:tc>
                <a:extLst>
                  <a:ext uri="{0D108BD9-81ED-4DB2-BD59-A6C34878D82A}">
                    <a16:rowId xmlns:a16="http://schemas.microsoft.com/office/drawing/2014/main" val="1419163939"/>
                  </a:ext>
                </a:extLst>
              </a:tr>
              <a:tr h="794744">
                <a:tc gridSpan="3">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dirty="0">
                          <a:latin typeface="Calibre Light" panose="020B0303030202060203" pitchFamily="34" charset="0"/>
                        </a:rPr>
                        <a:t>Support on income diversification. Getting ideas about funding diversification - e.g. how did you get x people to sign up?, has anyone had success with small business giving, how did you approach corporates?</a:t>
                      </a:r>
                      <a:endParaRPr lang="en-GB"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Calibre Light" panose="020B0303030202060203" pitchFamily="34" charset="0"/>
                      </a:endParaRPr>
                    </a:p>
                  </a:txBody>
                  <a:tcPr/>
                </a:tc>
                <a:extLst>
                  <a:ext uri="{0D108BD9-81ED-4DB2-BD59-A6C34878D82A}">
                    <a16:rowId xmlns:a16="http://schemas.microsoft.com/office/drawing/2014/main" val="3070673025"/>
                  </a:ext>
                </a:extLst>
              </a:tr>
              <a:tr h="7947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Exploring how we make local schemes sustainable - w</a:t>
                      </a:r>
                      <a:r>
                        <a:rPr lang="en-GB" sz="1800" dirty="0"/>
                        <a:t>e need core support for development of giving schemes - we're constantly on a tightrope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endParaRPr lang="en-GB" dirty="0"/>
                    </a:p>
                  </a:txBody>
                  <a:tcPr/>
                </a:tc>
                <a:extLst>
                  <a:ext uri="{0D108BD9-81ED-4DB2-BD59-A6C34878D82A}">
                    <a16:rowId xmlns:a16="http://schemas.microsoft.com/office/drawing/2014/main" val="3612231557"/>
                  </a:ext>
                </a:extLst>
              </a:tr>
              <a:tr h="4604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Sustainability of funding - we need infrastructure support - how do we keep the organisation alive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endParaRPr lang="en-GB" dirty="0"/>
                    </a:p>
                  </a:txBody>
                  <a:tcPr/>
                </a:tc>
                <a:extLst>
                  <a:ext uri="{0D108BD9-81ED-4DB2-BD59-A6C34878D82A}">
                    <a16:rowId xmlns:a16="http://schemas.microsoft.com/office/drawing/2014/main" val="3183207014"/>
                  </a:ext>
                </a:extLst>
              </a:tr>
              <a:tr h="7947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Unlocking funding for core costs as well as </a:t>
                      </a:r>
                      <a:r>
                        <a:rPr lang="en-GB" sz="1800" dirty="0" err="1"/>
                        <a:t>grantmaking</a:t>
                      </a:r>
                      <a:r>
                        <a:rPr lang="en-GB" sz="1800" dirty="0"/>
                        <a:t>. Core cost funding is a big issue - its universal across the charity sector -  and even more for 2nd tier organisations. Taking a portion of grant income may not be appealing</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endParaRPr lang="en-GB" dirty="0"/>
                    </a:p>
                  </a:txBody>
                  <a:tcPr/>
                </a:tc>
                <a:extLst>
                  <a:ext uri="{0D108BD9-81ED-4DB2-BD59-A6C34878D82A}">
                    <a16:rowId xmlns:a16="http://schemas.microsoft.com/office/drawing/2014/main" val="1716489342"/>
                  </a:ext>
                </a:extLst>
              </a:tr>
              <a:tr h="2136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Breaking into new sectors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endParaRPr lang="en-GB" dirty="0"/>
                    </a:p>
                  </a:txBody>
                  <a:tcPr/>
                </a:tc>
                <a:extLst>
                  <a:ext uri="{0D108BD9-81ED-4DB2-BD59-A6C34878D82A}">
                    <a16:rowId xmlns:a16="http://schemas.microsoft.com/office/drawing/2014/main" val="660568320"/>
                  </a:ext>
                </a:extLst>
              </a:tr>
              <a:tr h="4541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hMerge="1">
                  <a:txBody>
                    <a:bodyPr/>
                    <a:lstStyle/>
                    <a:p>
                      <a:endParaRPr lang="en-GB"/>
                    </a:p>
                  </a:txBody>
                  <a:tcPr/>
                </a:tc>
                <a:extLst>
                  <a:ext uri="{0D108BD9-81ED-4DB2-BD59-A6C34878D82A}">
                    <a16:rowId xmlns:a16="http://schemas.microsoft.com/office/drawing/2014/main" val="2647664958"/>
                  </a:ext>
                </a:extLst>
              </a:tr>
            </a:tbl>
          </a:graphicData>
        </a:graphic>
      </p:graphicFrame>
    </p:spTree>
    <p:extLst>
      <p:ext uri="{BB962C8B-B14F-4D97-AF65-F5344CB8AC3E}">
        <p14:creationId xmlns:p14="http://schemas.microsoft.com/office/powerpoint/2010/main" val="241608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7</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graphicFrame>
        <p:nvGraphicFramePr>
          <p:cNvPr id="4" name="Table 3">
            <a:extLst>
              <a:ext uri="{FF2B5EF4-FFF2-40B4-BE49-F238E27FC236}">
                <a16:creationId xmlns:a16="http://schemas.microsoft.com/office/drawing/2014/main" id="{E2B6E109-DAEE-92A7-B680-A0B379FF66E3}"/>
              </a:ext>
            </a:extLst>
          </p:cNvPr>
          <p:cNvGraphicFramePr>
            <a:graphicFrameLocks noGrp="1"/>
          </p:cNvGraphicFramePr>
          <p:nvPr>
            <p:extLst>
              <p:ext uri="{D42A27DB-BD31-4B8C-83A1-F6EECF244321}">
                <p14:modId xmlns:p14="http://schemas.microsoft.com/office/powerpoint/2010/main" val="2695191123"/>
              </p:ext>
            </p:extLst>
          </p:nvPr>
        </p:nvGraphicFramePr>
        <p:xfrm>
          <a:off x="768545" y="1216618"/>
          <a:ext cx="10170463" cy="5130166"/>
        </p:xfrm>
        <a:graphic>
          <a:graphicData uri="http://schemas.openxmlformats.org/drawingml/2006/table">
            <a:tbl>
              <a:tblPr firstRow="1" bandRow="1">
                <a:tableStyleId>{5C22544A-7EE6-4342-B048-85BDC9FD1C3A}</a:tableStyleId>
              </a:tblPr>
              <a:tblGrid>
                <a:gridCol w="3797845">
                  <a:extLst>
                    <a:ext uri="{9D8B030D-6E8A-4147-A177-3AD203B41FA5}">
                      <a16:colId xmlns:a16="http://schemas.microsoft.com/office/drawing/2014/main" val="2919224735"/>
                    </a:ext>
                  </a:extLst>
                </a:gridCol>
                <a:gridCol w="3410768">
                  <a:extLst>
                    <a:ext uri="{9D8B030D-6E8A-4147-A177-3AD203B41FA5}">
                      <a16:colId xmlns:a16="http://schemas.microsoft.com/office/drawing/2014/main" val="1319043497"/>
                    </a:ext>
                  </a:extLst>
                </a:gridCol>
                <a:gridCol w="2961850">
                  <a:extLst>
                    <a:ext uri="{9D8B030D-6E8A-4147-A177-3AD203B41FA5}">
                      <a16:colId xmlns:a16="http://schemas.microsoft.com/office/drawing/2014/main" val="1174729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n-lt"/>
                        </a:rPr>
                        <a:t>Funding for participatory approaches</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n-lt"/>
                        </a:rPr>
                        <a:t>Individual giving</a:t>
                      </a:r>
                    </a:p>
                    <a:p>
                      <a:endParaRPr lang="en-GB" sz="2400" b="1" dirty="0">
                        <a:solidFill>
                          <a:schemeClr val="tx1"/>
                        </a:solidFill>
                        <a:latin typeface="+mn-lt"/>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n-lt"/>
                        </a:rPr>
                        <a:t>Start up funding</a:t>
                      </a:r>
                    </a:p>
                  </a:txBody>
                  <a:tcPr>
                    <a:solidFill>
                      <a:schemeClr val="accent1"/>
                    </a:solidFill>
                  </a:tcPr>
                </a:tc>
                <a:extLst>
                  <a:ext uri="{0D108BD9-81ED-4DB2-BD59-A6C34878D82A}">
                    <a16:rowId xmlns:a16="http://schemas.microsoft.com/office/drawing/2014/main" val="1560705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Connecting with other </a:t>
                      </a:r>
                      <a:r>
                        <a:rPr lang="en-GB" dirty="0" err="1"/>
                        <a:t>givings</a:t>
                      </a:r>
                      <a:r>
                        <a:rPr lang="en-GB" dirty="0"/>
                        <a:t> to engage corporate supporters in their supply chain – because we don’t have big businesses locally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To increase individual giving</a:t>
                      </a:r>
                    </a:p>
                  </a:txBody>
                  <a:tcPr/>
                </a:tc>
                <a:tc>
                  <a:txBody>
                    <a:bodyPr/>
                    <a:lstStyle/>
                    <a:p>
                      <a:pPr marL="90488" indent="0" algn="l" fontAlgn="b"/>
                      <a:r>
                        <a:rPr lang="en-GB" sz="1800" b="0" i="0" u="none" strike="noStrike" dirty="0">
                          <a:solidFill>
                            <a:srgbClr val="000000"/>
                          </a:solidFill>
                          <a:effectLst/>
                          <a:latin typeface="Calibre Light" panose="020B0303030202060203" pitchFamily="34" charset="0"/>
                        </a:rPr>
                        <a:t>We struggled to fundraise because we’re new</a:t>
                      </a:r>
                    </a:p>
                    <a:p>
                      <a:pPr marL="90488" indent="0" algn="l" fontAlgn="b"/>
                      <a:endParaRPr lang="en-GB" sz="1800" b="0" i="0" u="none" strike="noStrike" dirty="0">
                        <a:solidFill>
                          <a:srgbClr val="000000"/>
                        </a:solidFill>
                        <a:effectLst/>
                        <a:latin typeface="Calibre Light" panose="020B0303030202060203" pitchFamily="34" charset="0"/>
                      </a:endParaRPr>
                    </a:p>
                    <a:p>
                      <a:pPr marL="90488" indent="0" algn="l" fontAlgn="b"/>
                      <a:endParaRPr lang="en-GB" sz="1800" b="0" i="0" u="none" strike="noStrike" dirty="0">
                        <a:solidFill>
                          <a:srgbClr val="000000"/>
                        </a:solidFill>
                        <a:effectLst/>
                        <a:latin typeface="Calibre Light" panose="020B0303030202060203" pitchFamily="34" charset="0"/>
                      </a:endParaRPr>
                    </a:p>
                  </a:txBody>
                  <a:tcPr marL="4763" marR="4763" marT="4763" marB="0" anchor="b"/>
                </a:tc>
                <a:extLst>
                  <a:ext uri="{0D108BD9-81ED-4DB2-BD59-A6C34878D82A}">
                    <a16:rowId xmlns:a16="http://schemas.microsoft.com/office/drawing/2014/main" val="869026059"/>
                  </a:ext>
                </a:extLst>
              </a:tr>
              <a:tr h="297679">
                <a:tc>
                  <a:txBody>
                    <a:bodyPr/>
                    <a:lstStyle/>
                    <a:p>
                      <a:pPr marL="90488" marR="0" lvl="0" indent="0" algn="l" defTabSz="914400" rtl="0" eaLnBrk="1" fontAlgn="b" latinLnBrk="0" hangingPunct="1">
                        <a:lnSpc>
                          <a:spcPct val="100000"/>
                        </a:lnSpc>
                        <a:spcBef>
                          <a:spcPts val="0"/>
                        </a:spcBef>
                        <a:spcAft>
                          <a:spcPts val="0"/>
                        </a:spcAft>
                        <a:buClrTx/>
                        <a:buSzTx/>
                        <a:buFontTx/>
                        <a:buNone/>
                        <a:tabLst/>
                        <a:defRPr/>
                      </a:pPr>
                      <a:r>
                        <a:rPr lang="en-GB" sz="1800" dirty="0"/>
                        <a:t>If every borough had the opportunity to do PBG, larger funders would devolve more funding</a:t>
                      </a:r>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dirty="0"/>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dirty="0"/>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dirty="0"/>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dirty="0"/>
                    </a:p>
                  </a:txBody>
                  <a:tcPr marL="4763" marR="4763" marT="4763" marB="0" anchor="b"/>
                </a:tc>
                <a:tc>
                  <a:txBody>
                    <a:bodyPr/>
                    <a:lstStyle/>
                    <a:p>
                      <a:pPr marL="90488" marR="0" lvl="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e Light" panose="020B0303030202060203" pitchFamily="34" charset="0"/>
                        </a:rPr>
                        <a:t>We don’t have a lot of corporates in our backyard - so we’re moving our approach towards the public. As a residential borough we need to pivot to a more public facing approach</a:t>
                      </a:r>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Calibre Light" panose="020B0303030202060203" pitchFamily="34" charset="0"/>
                      </a:endParaRPr>
                    </a:p>
                    <a:p>
                      <a:pPr marL="90488" marR="0" lvl="0" indent="0" algn="l" defTabSz="914400" rtl="0" eaLnBrk="1" fontAlgn="b"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Calibre Light" panose="020B0303030202060203" pitchFamily="34" charset="0"/>
                      </a:endParaRP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e Light" panose="020B0303030202060203" pitchFamily="34" charset="0"/>
                        </a:rPr>
                        <a:t>Funding to start up – previously there was funding for giving schemes. They were able to develop and go on a journey, but we’re having to do the thinking and go on a journey</a:t>
                      </a:r>
                    </a:p>
                  </a:txBody>
                  <a:tcPr/>
                </a:tc>
                <a:extLst>
                  <a:ext uri="{0D108BD9-81ED-4DB2-BD59-A6C34878D82A}">
                    <a16:rowId xmlns:a16="http://schemas.microsoft.com/office/drawing/2014/main" val="3627300503"/>
                  </a:ext>
                </a:extLst>
              </a:tr>
              <a:tr h="297679">
                <a:tc>
                  <a:txBody>
                    <a:bodyPr/>
                    <a:lstStyle/>
                    <a:p>
                      <a:pPr marL="90488" marR="0" lvl="0" indent="0" algn="l" defTabSz="914400" rtl="0" eaLnBrk="1" fontAlgn="b" latinLnBrk="0" hangingPunct="1">
                        <a:lnSpc>
                          <a:spcPct val="100000"/>
                        </a:lnSpc>
                        <a:spcBef>
                          <a:spcPts val="0"/>
                        </a:spcBef>
                        <a:spcAft>
                          <a:spcPts val="0"/>
                        </a:spcAft>
                        <a:buClrTx/>
                        <a:buSzTx/>
                        <a:buFontTx/>
                        <a:buNone/>
                        <a:tabLst/>
                        <a:defRPr/>
                      </a:pPr>
                      <a:r>
                        <a:rPr lang="en-GB" sz="1800" dirty="0"/>
                        <a:t>Long term core funding to pioneer participatory approaches</a:t>
                      </a:r>
                    </a:p>
                    <a:p>
                      <a:pPr algn="l" fontAlgn="b"/>
                      <a:endParaRPr lang="en-GB" sz="1800" b="0" i="0" u="none" strike="noStrike" dirty="0">
                        <a:solidFill>
                          <a:srgbClr val="000000"/>
                        </a:solidFill>
                        <a:effectLst/>
                        <a:latin typeface="Calibre Light" panose="020B0303030202060203" pitchFamily="34" charset="0"/>
                      </a:endParaRP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How to unlock high net worth individuals</a:t>
                      </a:r>
                    </a:p>
                    <a:p>
                      <a:endParaRPr lang="en-GB" dirty="0"/>
                    </a:p>
                  </a:txBody>
                  <a:tcPr marL="4763" marR="4763" marT="4763" marB="0" anchor="b"/>
                </a:tc>
                <a:tc>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dirty="0"/>
                    </a:p>
                  </a:txBody>
                  <a:tcPr/>
                </a:tc>
                <a:extLst>
                  <a:ext uri="{0D108BD9-81ED-4DB2-BD59-A6C34878D82A}">
                    <a16:rowId xmlns:a16="http://schemas.microsoft.com/office/drawing/2014/main" val="1560700065"/>
                  </a:ext>
                </a:extLst>
              </a:tr>
              <a:tr h="297679">
                <a:tc>
                  <a:txBody>
                    <a:bodyPr/>
                    <a:lstStyle/>
                    <a:p>
                      <a:pPr marL="90488" marR="0" lvl="0" indent="0" algn="l" defTabSz="914400" rtl="0" eaLnBrk="1" fontAlgn="b" latinLnBrk="0" hangingPunct="1">
                        <a:lnSpc>
                          <a:spcPct val="100000"/>
                        </a:lnSpc>
                        <a:spcBef>
                          <a:spcPts val="0"/>
                        </a:spcBef>
                        <a:spcAft>
                          <a:spcPts val="0"/>
                        </a:spcAft>
                        <a:buClrTx/>
                        <a:buSzTx/>
                        <a:buFontTx/>
                        <a:buNone/>
                        <a:tabLst/>
                        <a:defRPr/>
                      </a:pPr>
                      <a:r>
                        <a:rPr lang="en-GB" sz="1800" dirty="0"/>
                        <a:t>Fundraising for PGM</a:t>
                      </a:r>
                    </a:p>
                  </a:txBody>
                  <a:tcPr marL="4763" marR="4763" marT="4763"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To build more community donations</a:t>
                      </a:r>
                    </a:p>
                  </a:txBody>
                  <a:tcPr marL="4763" marR="4763" marT="4763" marB="0" anchor="b"/>
                </a:tc>
                <a:tc>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dirty="0"/>
                    </a:p>
                  </a:txBody>
                  <a:tcPr/>
                </a:tc>
                <a:extLst>
                  <a:ext uri="{0D108BD9-81ED-4DB2-BD59-A6C34878D82A}">
                    <a16:rowId xmlns:a16="http://schemas.microsoft.com/office/drawing/2014/main" val="597616133"/>
                  </a:ext>
                </a:extLst>
              </a:tr>
            </a:tbl>
          </a:graphicData>
        </a:graphic>
      </p:graphicFrame>
    </p:spTree>
    <p:extLst>
      <p:ext uri="{BB962C8B-B14F-4D97-AF65-F5344CB8AC3E}">
        <p14:creationId xmlns:p14="http://schemas.microsoft.com/office/powerpoint/2010/main" val="329620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939346A5-94A9-49D9-AEFC-34AF1F7A20E9}" type="slidenum">
              <a:rPr lang="en-GB" smtClean="0"/>
              <a:pPr/>
              <a:t>8</a:t>
            </a:fld>
            <a:endParaRPr lang="en-GB" dirty="0"/>
          </a:p>
        </p:txBody>
      </p:sp>
      <p:sp>
        <p:nvSpPr>
          <p:cNvPr id="7" name="Title 6"/>
          <p:cNvSpPr>
            <a:spLocks noGrp="1"/>
          </p:cNvSpPr>
          <p:nvPr>
            <p:ph type="title"/>
          </p:nvPr>
        </p:nvSpPr>
        <p:spPr>
          <a:xfrm>
            <a:off x="839788" y="682859"/>
            <a:ext cx="10412260" cy="443198"/>
          </a:xfrm>
        </p:spPr>
        <p:txBody>
          <a:bodyPr/>
          <a:lstStyle/>
          <a:p>
            <a:r>
              <a:rPr lang="en-GB" sz="3200" dirty="0">
                <a:latin typeface="Calibre Semibold"/>
              </a:rPr>
              <a:t>Fundraising</a:t>
            </a:r>
          </a:p>
        </p:txBody>
      </p:sp>
      <p:graphicFrame>
        <p:nvGraphicFramePr>
          <p:cNvPr id="3" name="Table 2">
            <a:extLst>
              <a:ext uri="{FF2B5EF4-FFF2-40B4-BE49-F238E27FC236}">
                <a16:creationId xmlns:a16="http://schemas.microsoft.com/office/drawing/2014/main" id="{68E933F5-71BD-7D1F-F3CE-82208FE76B26}"/>
              </a:ext>
            </a:extLst>
          </p:cNvPr>
          <p:cNvGraphicFramePr>
            <a:graphicFrameLocks noGrp="1"/>
          </p:cNvGraphicFramePr>
          <p:nvPr>
            <p:extLst>
              <p:ext uri="{D42A27DB-BD31-4B8C-83A1-F6EECF244321}">
                <p14:modId xmlns:p14="http://schemas.microsoft.com/office/powerpoint/2010/main" val="1175904904"/>
              </p:ext>
            </p:extLst>
          </p:nvPr>
        </p:nvGraphicFramePr>
        <p:xfrm>
          <a:off x="839788" y="1229580"/>
          <a:ext cx="6700374" cy="1575327"/>
        </p:xfrm>
        <a:graphic>
          <a:graphicData uri="http://schemas.openxmlformats.org/drawingml/2006/table">
            <a:tbl>
              <a:tblPr firstRow="1" bandRow="1">
                <a:tableStyleId>{5C22544A-7EE6-4342-B048-85BDC9FD1C3A}</a:tableStyleId>
              </a:tblPr>
              <a:tblGrid>
                <a:gridCol w="3350745">
                  <a:extLst>
                    <a:ext uri="{9D8B030D-6E8A-4147-A177-3AD203B41FA5}">
                      <a16:colId xmlns:a16="http://schemas.microsoft.com/office/drawing/2014/main" val="3722221779"/>
                    </a:ext>
                  </a:extLst>
                </a:gridCol>
                <a:gridCol w="1116171">
                  <a:extLst>
                    <a:ext uri="{9D8B030D-6E8A-4147-A177-3AD203B41FA5}">
                      <a16:colId xmlns:a16="http://schemas.microsoft.com/office/drawing/2014/main" val="4017245907"/>
                    </a:ext>
                  </a:extLst>
                </a:gridCol>
                <a:gridCol w="2233458">
                  <a:extLst>
                    <a:ext uri="{9D8B030D-6E8A-4147-A177-3AD203B41FA5}">
                      <a16:colId xmlns:a16="http://schemas.microsoft.com/office/drawing/2014/main" val="3177342804"/>
                    </a:ext>
                  </a:extLst>
                </a:gridCol>
              </a:tblGrid>
              <a:tr h="397920">
                <a:tc>
                  <a:txBody>
                    <a:bodyPr/>
                    <a:lstStyle/>
                    <a:p>
                      <a:endParaRPr lang="en-GB"/>
                    </a:p>
                  </a:txBody>
                  <a:tcPr>
                    <a:noFill/>
                  </a:tcPr>
                </a:tc>
                <a:tc>
                  <a:txBody>
                    <a:bodyPr/>
                    <a:lstStyle/>
                    <a:p>
                      <a:endParaRPr lang="en-GB"/>
                    </a:p>
                  </a:txBody>
                  <a:tcPr>
                    <a:noFill/>
                  </a:tcPr>
                </a:tc>
                <a:tc>
                  <a:txBody>
                    <a:bodyPr/>
                    <a:lstStyle/>
                    <a:p>
                      <a:endParaRPr lang="en-GB" dirty="0"/>
                    </a:p>
                  </a:txBody>
                  <a:tcPr>
                    <a:noFill/>
                  </a:tcPr>
                </a:tc>
                <a:extLst>
                  <a:ext uri="{0D108BD9-81ED-4DB2-BD59-A6C34878D82A}">
                    <a16:rowId xmlns:a16="http://schemas.microsoft.com/office/drawing/2014/main" val="1840058601"/>
                  </a:ext>
                </a:extLst>
              </a:tr>
              <a:tr h="490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latin typeface="+mn-lt"/>
                        </a:rPr>
                        <a:t>Social investment</a:t>
                      </a:r>
                    </a:p>
                  </a:txBody>
                  <a:tcPr>
                    <a:solidFill>
                      <a:schemeClr val="accent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dirty="0">
                          <a:solidFill>
                            <a:srgbClr val="000000"/>
                          </a:solidFill>
                          <a:effectLst/>
                          <a:latin typeface="+mn-lt"/>
                        </a:rPr>
                        <a:t>Social Value</a:t>
                      </a:r>
                      <a:endParaRPr lang="en-GB" sz="2400" b="1" dirty="0">
                        <a:latin typeface="+mn-lt"/>
                      </a:endParaRPr>
                    </a:p>
                  </a:txBody>
                  <a:tcP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latin typeface="+mn-lt"/>
                      </a:endParaRPr>
                    </a:p>
                  </a:txBody>
                  <a:tcPr>
                    <a:solidFill>
                      <a:schemeClr val="accent1"/>
                    </a:solidFill>
                  </a:tcPr>
                </a:tc>
                <a:extLst>
                  <a:ext uri="{0D108BD9-81ED-4DB2-BD59-A6C34878D82A}">
                    <a16:rowId xmlns:a16="http://schemas.microsoft.com/office/drawing/2014/main" val="1419163939"/>
                  </a:ext>
                </a:extLst>
              </a:tr>
              <a:tr h="686821">
                <a:tc>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Scaling community led approaches to social investment</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Joined up thinking around social value</a:t>
                      </a:r>
                      <a:endParaRPr lang="en-GB"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3070673025"/>
                  </a:ext>
                </a:extLst>
              </a:tr>
            </a:tbl>
          </a:graphicData>
        </a:graphic>
      </p:graphicFrame>
      <p:graphicFrame>
        <p:nvGraphicFramePr>
          <p:cNvPr id="4" name="Table 3">
            <a:extLst>
              <a:ext uri="{FF2B5EF4-FFF2-40B4-BE49-F238E27FC236}">
                <a16:creationId xmlns:a16="http://schemas.microsoft.com/office/drawing/2014/main" id="{E2B6E109-DAEE-92A7-B680-A0B379FF66E3}"/>
              </a:ext>
            </a:extLst>
          </p:cNvPr>
          <p:cNvGraphicFramePr>
            <a:graphicFrameLocks noGrp="1"/>
          </p:cNvGraphicFramePr>
          <p:nvPr>
            <p:extLst>
              <p:ext uri="{D42A27DB-BD31-4B8C-83A1-F6EECF244321}">
                <p14:modId xmlns:p14="http://schemas.microsoft.com/office/powerpoint/2010/main" val="1206669605"/>
              </p:ext>
            </p:extLst>
          </p:nvPr>
        </p:nvGraphicFramePr>
        <p:xfrm>
          <a:off x="839788" y="3972011"/>
          <a:ext cx="6700373" cy="1468120"/>
        </p:xfrm>
        <a:graphic>
          <a:graphicData uri="http://schemas.openxmlformats.org/drawingml/2006/table">
            <a:tbl>
              <a:tblPr firstRow="1" bandRow="1">
                <a:tableStyleId>{5C22544A-7EE6-4342-B048-85BDC9FD1C3A}</a:tableStyleId>
              </a:tblPr>
              <a:tblGrid>
                <a:gridCol w="3379496">
                  <a:extLst>
                    <a:ext uri="{9D8B030D-6E8A-4147-A177-3AD203B41FA5}">
                      <a16:colId xmlns:a16="http://schemas.microsoft.com/office/drawing/2014/main" val="2919224735"/>
                    </a:ext>
                  </a:extLst>
                </a:gridCol>
                <a:gridCol w="3320877">
                  <a:extLst>
                    <a:ext uri="{9D8B030D-6E8A-4147-A177-3AD203B41FA5}">
                      <a16:colId xmlns:a16="http://schemas.microsoft.com/office/drawing/2014/main" val="117472975"/>
                    </a:ext>
                  </a:extLst>
                </a:gridCol>
              </a:tblGrid>
              <a:tr h="370840">
                <a:tc>
                  <a:txBody>
                    <a:bodyPr/>
                    <a:lstStyle/>
                    <a:p>
                      <a:r>
                        <a:rPr lang="en-GB" sz="2400" b="1" dirty="0">
                          <a:solidFill>
                            <a:schemeClr val="tx1"/>
                          </a:solidFill>
                          <a:latin typeface="+mn-lt"/>
                        </a:rPr>
                        <a:t>Practical support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n-lt"/>
                        </a:rPr>
                        <a:t>Legacies</a:t>
                      </a:r>
                    </a:p>
                  </a:txBody>
                  <a:tcPr>
                    <a:solidFill>
                      <a:schemeClr val="accent1"/>
                    </a:solidFill>
                  </a:tcPr>
                </a:tc>
                <a:extLst>
                  <a:ext uri="{0D108BD9-81ED-4DB2-BD59-A6C34878D82A}">
                    <a16:rowId xmlns:a16="http://schemas.microsoft.com/office/drawing/2014/main" val="1560705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Calibre Light" panose="020B0303030202060203" pitchFamily="34" charset="0"/>
                        </a:rPr>
                        <a:t>Understanding where the funding is and what the local opportunities are</a:t>
                      </a:r>
                    </a:p>
                  </a:txBody>
                  <a:tcPr/>
                </a:tc>
                <a:tc>
                  <a:txBody>
                    <a:bodyPr/>
                    <a:lstStyle/>
                    <a:p>
                      <a:pPr marL="0" marR="0" lvl="2"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Build up a central legacy programme</a:t>
                      </a:r>
                    </a:p>
                  </a:txBody>
                  <a:tcPr/>
                </a:tc>
                <a:extLst>
                  <a:ext uri="{0D108BD9-81ED-4DB2-BD59-A6C34878D82A}">
                    <a16:rowId xmlns:a16="http://schemas.microsoft.com/office/drawing/2014/main" val="869026059"/>
                  </a:ext>
                </a:extLst>
              </a:tr>
              <a:tr h="370840">
                <a:tc>
                  <a:txBody>
                    <a:bodyPr/>
                    <a:lstStyle/>
                    <a:p>
                      <a:r>
                        <a:rPr lang="en-GB" dirty="0"/>
                        <a:t>Bring in more wealth advisers</a:t>
                      </a:r>
                    </a:p>
                  </a:txBody>
                  <a:tcPr/>
                </a:tc>
                <a:tc>
                  <a:txBody>
                    <a:bodyPr/>
                    <a:lstStyle/>
                    <a:p>
                      <a:endParaRPr lang="en-GB" dirty="0"/>
                    </a:p>
                  </a:txBody>
                  <a:tcPr/>
                </a:tc>
                <a:extLst>
                  <a:ext uri="{0D108BD9-81ED-4DB2-BD59-A6C34878D82A}">
                    <a16:rowId xmlns:a16="http://schemas.microsoft.com/office/drawing/2014/main" val="3627300503"/>
                  </a:ext>
                </a:extLst>
              </a:tr>
            </a:tbl>
          </a:graphicData>
        </a:graphic>
      </p:graphicFrame>
    </p:spTree>
    <p:extLst>
      <p:ext uri="{BB962C8B-B14F-4D97-AF65-F5344CB8AC3E}">
        <p14:creationId xmlns:p14="http://schemas.microsoft.com/office/powerpoint/2010/main" val="350891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t="8" b="8"/>
          <a:stretch/>
        </p:blipFill>
        <p:spPr/>
      </p:pic>
      <p:sp>
        <p:nvSpPr>
          <p:cNvPr id="3" name="Slide Number Placeholder 2"/>
          <p:cNvSpPr>
            <a:spLocks noGrp="1"/>
          </p:cNvSpPr>
          <p:nvPr>
            <p:ph type="sldNum" sz="quarter" idx="11"/>
          </p:nvPr>
        </p:nvSpPr>
        <p:spPr/>
        <p:txBody>
          <a:bodyPr/>
          <a:lstStyle/>
          <a:p>
            <a:fld id="{939346A5-94A9-49D9-AEFC-34AF1F7A20E9}" type="slidenum">
              <a:rPr lang="en-GB" smtClean="0"/>
              <a:pPr/>
              <a:t>9</a:t>
            </a:fld>
            <a:endParaRPr lang="en-GB" dirty="0"/>
          </a:p>
        </p:txBody>
      </p:sp>
      <p:sp>
        <p:nvSpPr>
          <p:cNvPr id="14" name="Title 13"/>
          <p:cNvSpPr>
            <a:spLocks noGrp="1"/>
          </p:cNvSpPr>
          <p:nvPr>
            <p:ph type="title"/>
          </p:nvPr>
        </p:nvSpPr>
        <p:spPr>
          <a:xfrm>
            <a:off x="6096000" y="2755853"/>
            <a:ext cx="4895850" cy="1024896"/>
          </a:xfrm>
        </p:spPr>
        <p:txBody>
          <a:bodyPr/>
          <a:lstStyle/>
          <a:p>
            <a:r>
              <a:rPr lang="en-GB" dirty="0">
                <a:latin typeface="Calibre Semibold"/>
              </a:rPr>
              <a:t>What is missing and how do we prioritise these?</a:t>
            </a:r>
          </a:p>
        </p:txBody>
      </p:sp>
    </p:spTree>
    <p:extLst>
      <p:ext uri="{BB962C8B-B14F-4D97-AF65-F5344CB8AC3E}">
        <p14:creationId xmlns:p14="http://schemas.microsoft.com/office/powerpoint/2010/main" val="3876235111"/>
      </p:ext>
    </p:extLst>
  </p:cSld>
  <p:clrMapOvr>
    <a:masterClrMapping/>
  </p:clrMapOvr>
</p:sld>
</file>

<file path=ppt/theme/theme1.xml><?xml version="1.0" encoding="utf-8"?>
<a:theme xmlns:a="http://schemas.openxmlformats.org/drawingml/2006/main" name="London Funders">
  <a:themeElements>
    <a:clrScheme name="London Funders">
      <a:dk1>
        <a:sysClr val="windowText" lastClr="000000"/>
      </a:dk1>
      <a:lt1>
        <a:sysClr val="window" lastClr="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London Funders">
      <a:majorFont>
        <a:latin typeface="Calibre Bold"/>
        <a:ea typeface=""/>
        <a:cs typeface=""/>
      </a:majorFont>
      <a:minorFont>
        <a:latin typeface="Calibr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solidFill>
            <a:schemeClr val="accent1"/>
          </a:solidFill>
        </a:ln>
      </a:spPr>
      <a:bodyPr lIns="252000" tIns="216000" rIns="252000" bIns="252000" rtlCol="0" anchor="t" anchorCtr="0"/>
      <a:lstStyle>
        <a:defPPr algn="ctr">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ondon Funders_PowerPoint Template_V1" id="{9C5870FE-6B4F-46B4-9145-E0F2A9938D9E}" vid="{C5EDC339-09AF-48D5-BF52-4DEB57F4D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c6d8a1-fcfc-49f1-a6de-fcb0feaf700a" xsi:nil="true"/>
    <lcf76f155ced4ddcb4097134ff3c332f xmlns="1d3e7ae0-a111-4f7f-b0e8-274c401a14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8" ma:contentTypeDescription="Create a new document." ma:contentTypeScope="" ma:versionID="6e018f789f3fd2a87c718a1e3a783e4b">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754731f989139cd957113757a3a5bcda"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23cf4-0c46-4e3f-a809-da57f772a5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13893-a693-4a6f-9926-7690e285c1a7}" ma:internalName="TaxCatchAll" ma:showField="CatchAllData" ma:web="bec6d8a1-fcfc-49f1-a6de-fcb0feaf7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8D0DDC-ADF9-4D80-AC27-ECA12A3F1805}">
  <ds:schemaRefs>
    <ds:schemaRef ds:uri="http://purl.org/dc/dcmitype/"/>
    <ds:schemaRef ds:uri="http://purl.org/dc/terms/"/>
    <ds:schemaRef ds:uri="bec6d8a1-fcfc-49f1-a6de-fcb0feaf700a"/>
    <ds:schemaRef ds:uri="http://schemas.microsoft.com/office/infopath/2007/PartnerControls"/>
    <ds:schemaRef ds:uri="http://purl.org/dc/elements/1.1/"/>
    <ds:schemaRef ds:uri="http://schemas.microsoft.com/office/2006/documentManagement/types"/>
    <ds:schemaRef ds:uri="http://www.w3.org/XML/1998/namespace"/>
    <ds:schemaRef ds:uri="1d3e7ae0-a111-4f7f-b0e8-274c401a14d2"/>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B31316B-A740-4BDD-8903-0C7524BA4D99}">
  <ds:schemaRefs>
    <ds:schemaRef ds:uri="http://schemas.microsoft.com/sharepoint/v3/contenttype/forms"/>
  </ds:schemaRefs>
</ds:datastoreItem>
</file>

<file path=customXml/itemProps3.xml><?xml version="1.0" encoding="utf-8"?>
<ds:datastoreItem xmlns:ds="http://schemas.openxmlformats.org/officeDocument/2006/customXml" ds:itemID="{8ECFA112-FC06-42A5-99D6-A8402038A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e7ae0-a111-4f7f-b0e8-274c401a14d2"/>
    <ds:schemaRef ds:uri="bec6d8a1-fcfc-49f1-a6de-fcb0feaf7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London Funders_PowerPoint Template</Template>
  <TotalTime>0</TotalTime>
  <Words>726</Words>
  <Application>Microsoft Office PowerPoint</Application>
  <PresentationFormat>Widescreen</PresentationFormat>
  <Paragraphs>88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Calibre Bold</vt:lpstr>
      <vt:lpstr>Calibre Light</vt:lpstr>
      <vt:lpstr>Calibre Semibold</vt:lpstr>
      <vt:lpstr>Calibri</vt:lpstr>
      <vt:lpstr>Wingdings</vt:lpstr>
      <vt:lpstr>London Funders</vt:lpstr>
      <vt:lpstr>London’s Giving Resource Hub </vt:lpstr>
      <vt:lpstr>Partnerships</vt:lpstr>
      <vt:lpstr>Fundraising</vt:lpstr>
      <vt:lpstr>Fundraising</vt:lpstr>
      <vt:lpstr>Fundraising</vt:lpstr>
      <vt:lpstr>Fundraising</vt:lpstr>
      <vt:lpstr>Fundraising</vt:lpstr>
      <vt:lpstr>Fundraising</vt:lpstr>
      <vt:lpstr>What is missing and how do we prioritise these?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dc:title>
  <dc:creator>Saboohi Bukhari</dc:creator>
  <cp:lastModifiedBy>Saboohi Bukhari</cp:lastModifiedBy>
  <cp:revision>889</cp:revision>
  <dcterms:created xsi:type="dcterms:W3CDTF">2024-05-09T15:43:35Z</dcterms:created>
  <dcterms:modified xsi:type="dcterms:W3CDTF">2024-08-14T11:53:29Z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