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9" r:id="rId5"/>
    <p:sldId id="258" r:id="rId6"/>
    <p:sldId id="257"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38"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9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8A906-3620-4AB6-99B4-BE55D21A49E2}" v="373" dt="2024-09-18T20:10:30.394"/>
    <p1510:client id="{FA8571A5-61AF-334B-7C17-7F330864F5E9}" v="54" dt="2024-09-18T22:35:36.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showGuides="1">
      <p:cViewPr varScale="1">
        <p:scale>
          <a:sx n="106" d="100"/>
          <a:sy n="106" d="100"/>
        </p:scale>
        <p:origin x="654" y="108"/>
      </p:cViewPr>
      <p:guideLst>
        <p:guide orient="horz" pos="2160"/>
        <p:guide orient="horz" pos="163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oohi Bukhari" userId="S::saboohi.bukhari@londonfunders.org.uk::b07637d5-4625-4283-88e8-7b5679e622c5" providerId="AD" clId="Web-{FA8571A5-61AF-334B-7C17-7F330864F5E9}"/>
    <pc:docChg chg="modSld">
      <pc:chgData name="Saboohi Bukhari" userId="S::saboohi.bukhari@londonfunders.org.uk::b07637d5-4625-4283-88e8-7b5679e622c5" providerId="AD" clId="Web-{FA8571A5-61AF-334B-7C17-7F330864F5E9}" dt="2024-09-18T22:35:36.109" v="38"/>
      <pc:docMkLst>
        <pc:docMk/>
      </pc:docMkLst>
      <pc:sldChg chg="addSp delSp modSp">
        <pc:chgData name="Saboohi Bukhari" userId="S::saboohi.bukhari@londonfunders.org.uk::b07637d5-4625-4283-88e8-7b5679e622c5" providerId="AD" clId="Web-{FA8571A5-61AF-334B-7C17-7F330864F5E9}" dt="2024-09-18T22:35:06.046" v="28"/>
        <pc:sldMkLst>
          <pc:docMk/>
          <pc:sldMk cId="2814520159" sldId="257"/>
        </pc:sldMkLst>
        <pc:spChg chg="add mod">
          <ac:chgData name="Saboohi Bukhari" userId="S::saboohi.bukhari@londonfunders.org.uk::b07637d5-4625-4283-88e8-7b5679e622c5" providerId="AD" clId="Web-{FA8571A5-61AF-334B-7C17-7F330864F5E9}" dt="2024-09-18T22:35:06.046" v="28"/>
          <ac:spMkLst>
            <pc:docMk/>
            <pc:sldMk cId="2814520159" sldId="257"/>
            <ac:spMk id="3" creationId="{02279E5B-29E8-B119-B341-4332A9A62655}"/>
          </ac:spMkLst>
        </pc:spChg>
        <pc:spChg chg="del">
          <ac:chgData name="Saboohi Bukhari" userId="S::saboohi.bukhari@londonfunders.org.uk::b07637d5-4625-4283-88e8-7b5679e622c5" providerId="AD" clId="Web-{FA8571A5-61AF-334B-7C17-7F330864F5E9}" dt="2024-09-18T22:35:05.843" v="27"/>
          <ac:spMkLst>
            <pc:docMk/>
            <pc:sldMk cId="2814520159" sldId="257"/>
            <ac:spMk id="11" creationId="{00000000-0000-0000-0000-000000000000}"/>
          </ac:spMkLst>
        </pc:spChg>
      </pc:sldChg>
      <pc:sldChg chg="addSp delSp modSp">
        <pc:chgData name="Saboohi Bukhari" userId="S::saboohi.bukhari@londonfunders.org.uk::b07637d5-4625-4283-88e8-7b5679e622c5" providerId="AD" clId="Web-{FA8571A5-61AF-334B-7C17-7F330864F5E9}" dt="2024-09-18T22:34:53.561" v="26" actId="14100"/>
        <pc:sldMkLst>
          <pc:docMk/>
          <pc:sldMk cId="356632778" sldId="258"/>
        </pc:sldMkLst>
        <pc:spChg chg="add del mod">
          <ac:chgData name="Saboohi Bukhari" userId="S::saboohi.bukhari@londonfunders.org.uk::b07637d5-4625-4283-88e8-7b5679e622c5" providerId="AD" clId="Web-{FA8571A5-61AF-334B-7C17-7F330864F5E9}" dt="2024-09-18T22:34:53.561" v="26" actId="14100"/>
          <ac:spMkLst>
            <pc:docMk/>
            <pc:sldMk cId="356632778" sldId="258"/>
            <ac:spMk id="46" creationId="{00000000-0000-0000-0000-000000000000}"/>
          </ac:spMkLst>
        </pc:spChg>
      </pc:sldChg>
      <pc:sldChg chg="addSp delSp modSp">
        <pc:chgData name="Saboohi Bukhari" userId="S::saboohi.bukhari@londonfunders.org.uk::b07637d5-4625-4283-88e8-7b5679e622c5" providerId="AD" clId="Web-{FA8571A5-61AF-334B-7C17-7F330864F5E9}" dt="2024-09-18T22:34:20.373" v="16" actId="20577"/>
        <pc:sldMkLst>
          <pc:docMk/>
          <pc:sldMk cId="364601150" sldId="259"/>
        </pc:sldMkLst>
        <pc:spChg chg="add del mod">
          <ac:chgData name="Saboohi Bukhari" userId="S::saboohi.bukhari@londonfunders.org.uk::b07637d5-4625-4283-88e8-7b5679e622c5" providerId="AD" clId="Web-{FA8571A5-61AF-334B-7C17-7F330864F5E9}" dt="2024-09-18T22:34:14.997" v="15"/>
          <ac:spMkLst>
            <pc:docMk/>
            <pc:sldMk cId="364601150" sldId="259"/>
            <ac:spMk id="3" creationId="{18A7A1C7-601D-C708-0BB5-E7F47CD87D28}"/>
          </ac:spMkLst>
        </pc:spChg>
        <pc:spChg chg="mod">
          <ac:chgData name="Saboohi Bukhari" userId="S::saboohi.bukhari@londonfunders.org.uk::b07637d5-4625-4283-88e8-7b5679e622c5" providerId="AD" clId="Web-{FA8571A5-61AF-334B-7C17-7F330864F5E9}" dt="2024-09-18T22:34:20.373" v="16" actId="20577"/>
          <ac:spMkLst>
            <pc:docMk/>
            <pc:sldMk cId="364601150" sldId="259"/>
            <ac:spMk id="4" creationId="{00000000-0000-0000-0000-000000000000}"/>
          </ac:spMkLst>
        </pc:spChg>
        <pc:spChg chg="del">
          <ac:chgData name="Saboohi Bukhari" userId="S::saboohi.bukhari@londonfunders.org.uk::b07637d5-4625-4283-88e8-7b5679e622c5" providerId="AD" clId="Web-{FA8571A5-61AF-334B-7C17-7F330864F5E9}" dt="2024-09-18T22:33:38.246" v="10"/>
          <ac:spMkLst>
            <pc:docMk/>
            <pc:sldMk cId="364601150" sldId="259"/>
            <ac:spMk id="7" creationId="{00000000-0000-0000-0000-000000000000}"/>
          </ac:spMkLst>
        </pc:spChg>
      </pc:sldChg>
      <pc:sldChg chg="addSp delSp modSp">
        <pc:chgData name="Saboohi Bukhari" userId="S::saboohi.bukhari@londonfunders.org.uk::b07637d5-4625-4283-88e8-7b5679e622c5" providerId="AD" clId="Web-{FA8571A5-61AF-334B-7C17-7F330864F5E9}" dt="2024-09-18T22:35:12.671" v="30"/>
        <pc:sldMkLst>
          <pc:docMk/>
          <pc:sldMk cId="3457396582" sldId="263"/>
        </pc:sldMkLst>
        <pc:spChg chg="add mod">
          <ac:chgData name="Saboohi Bukhari" userId="S::saboohi.bukhari@londonfunders.org.uk::b07637d5-4625-4283-88e8-7b5679e622c5" providerId="AD" clId="Web-{FA8571A5-61AF-334B-7C17-7F330864F5E9}" dt="2024-09-18T22:35:12.671" v="30"/>
          <ac:spMkLst>
            <pc:docMk/>
            <pc:sldMk cId="3457396582" sldId="263"/>
            <ac:spMk id="3" creationId="{E3730E50-E111-6C54-4DBE-367EB5C4B906}"/>
          </ac:spMkLst>
        </pc:spChg>
        <pc:spChg chg="del">
          <ac:chgData name="Saboohi Bukhari" userId="S::saboohi.bukhari@londonfunders.org.uk::b07637d5-4625-4283-88e8-7b5679e622c5" providerId="AD" clId="Web-{FA8571A5-61AF-334B-7C17-7F330864F5E9}" dt="2024-09-18T22:35:12.421" v="29"/>
          <ac:spMkLst>
            <pc:docMk/>
            <pc:sldMk cId="3457396582" sldId="263"/>
            <ac:spMk id="11" creationId="{00000000-0000-0000-0000-000000000000}"/>
          </ac:spMkLst>
        </pc:spChg>
      </pc:sldChg>
      <pc:sldChg chg="addSp delSp modSp">
        <pc:chgData name="Saboohi Bukhari" userId="S::saboohi.bukhari@londonfunders.org.uk::b07637d5-4625-4283-88e8-7b5679e622c5" providerId="AD" clId="Web-{FA8571A5-61AF-334B-7C17-7F330864F5E9}" dt="2024-09-18T22:35:18.921" v="32"/>
        <pc:sldMkLst>
          <pc:docMk/>
          <pc:sldMk cId="4153601154" sldId="264"/>
        </pc:sldMkLst>
        <pc:spChg chg="add mod">
          <ac:chgData name="Saboohi Bukhari" userId="S::saboohi.bukhari@londonfunders.org.uk::b07637d5-4625-4283-88e8-7b5679e622c5" providerId="AD" clId="Web-{FA8571A5-61AF-334B-7C17-7F330864F5E9}" dt="2024-09-18T22:35:18.921" v="32"/>
          <ac:spMkLst>
            <pc:docMk/>
            <pc:sldMk cId="4153601154" sldId="264"/>
            <ac:spMk id="3" creationId="{F05C458F-108A-2EAF-2557-B53A41313AEC}"/>
          </ac:spMkLst>
        </pc:spChg>
        <pc:spChg chg="del">
          <ac:chgData name="Saboohi Bukhari" userId="S::saboohi.bukhari@londonfunders.org.uk::b07637d5-4625-4283-88e8-7b5679e622c5" providerId="AD" clId="Web-{FA8571A5-61AF-334B-7C17-7F330864F5E9}" dt="2024-09-18T22:35:18.703" v="31"/>
          <ac:spMkLst>
            <pc:docMk/>
            <pc:sldMk cId="4153601154" sldId="264"/>
            <ac:spMk id="11" creationId="{00000000-0000-0000-0000-000000000000}"/>
          </ac:spMkLst>
        </pc:spChg>
      </pc:sldChg>
      <pc:sldChg chg="addSp delSp modSp">
        <pc:chgData name="Saboohi Bukhari" userId="S::saboohi.bukhari@londonfunders.org.uk::b07637d5-4625-4283-88e8-7b5679e622c5" providerId="AD" clId="Web-{FA8571A5-61AF-334B-7C17-7F330864F5E9}" dt="2024-09-18T22:35:23.984" v="34"/>
        <pc:sldMkLst>
          <pc:docMk/>
          <pc:sldMk cId="2674987613" sldId="265"/>
        </pc:sldMkLst>
        <pc:spChg chg="add mod">
          <ac:chgData name="Saboohi Bukhari" userId="S::saboohi.bukhari@londonfunders.org.uk::b07637d5-4625-4283-88e8-7b5679e622c5" providerId="AD" clId="Web-{FA8571A5-61AF-334B-7C17-7F330864F5E9}" dt="2024-09-18T22:35:23.984" v="34"/>
          <ac:spMkLst>
            <pc:docMk/>
            <pc:sldMk cId="2674987613" sldId="265"/>
            <ac:spMk id="3" creationId="{317E8D6A-C835-FBBB-2F7C-020D8E2909EC}"/>
          </ac:spMkLst>
        </pc:spChg>
        <pc:spChg chg="del">
          <ac:chgData name="Saboohi Bukhari" userId="S::saboohi.bukhari@londonfunders.org.uk::b07637d5-4625-4283-88e8-7b5679e622c5" providerId="AD" clId="Web-{FA8571A5-61AF-334B-7C17-7F330864F5E9}" dt="2024-09-18T22:35:23.671" v="33"/>
          <ac:spMkLst>
            <pc:docMk/>
            <pc:sldMk cId="2674987613" sldId="265"/>
            <ac:spMk id="11" creationId="{00000000-0000-0000-0000-000000000000}"/>
          </ac:spMkLst>
        </pc:spChg>
      </pc:sldChg>
      <pc:sldChg chg="addSp delSp modSp">
        <pc:chgData name="Saboohi Bukhari" userId="S::saboohi.bukhari@londonfunders.org.uk::b07637d5-4625-4283-88e8-7b5679e622c5" providerId="AD" clId="Web-{FA8571A5-61AF-334B-7C17-7F330864F5E9}" dt="2024-09-18T22:35:30.562" v="36"/>
        <pc:sldMkLst>
          <pc:docMk/>
          <pc:sldMk cId="1810436790" sldId="266"/>
        </pc:sldMkLst>
        <pc:spChg chg="add mod">
          <ac:chgData name="Saboohi Bukhari" userId="S::saboohi.bukhari@londonfunders.org.uk::b07637d5-4625-4283-88e8-7b5679e622c5" providerId="AD" clId="Web-{FA8571A5-61AF-334B-7C17-7F330864F5E9}" dt="2024-09-18T22:35:30.562" v="36"/>
          <ac:spMkLst>
            <pc:docMk/>
            <pc:sldMk cId="1810436790" sldId="266"/>
            <ac:spMk id="3" creationId="{09A3C644-9464-2E31-157B-840C407BDD6D}"/>
          </ac:spMkLst>
        </pc:spChg>
        <pc:spChg chg="del">
          <ac:chgData name="Saboohi Bukhari" userId="S::saboohi.bukhari@londonfunders.org.uk::b07637d5-4625-4283-88e8-7b5679e622c5" providerId="AD" clId="Web-{FA8571A5-61AF-334B-7C17-7F330864F5E9}" dt="2024-09-18T22:35:30.297" v="35"/>
          <ac:spMkLst>
            <pc:docMk/>
            <pc:sldMk cId="1810436790" sldId="266"/>
            <ac:spMk id="11" creationId="{00000000-0000-0000-0000-000000000000}"/>
          </ac:spMkLst>
        </pc:spChg>
      </pc:sldChg>
      <pc:sldChg chg="addSp delSp modSp">
        <pc:chgData name="Saboohi Bukhari" userId="S::saboohi.bukhari@londonfunders.org.uk::b07637d5-4625-4283-88e8-7b5679e622c5" providerId="AD" clId="Web-{FA8571A5-61AF-334B-7C17-7F330864F5E9}" dt="2024-09-18T22:35:36.109" v="38"/>
        <pc:sldMkLst>
          <pc:docMk/>
          <pc:sldMk cId="2481876615" sldId="267"/>
        </pc:sldMkLst>
        <pc:spChg chg="add mod">
          <ac:chgData name="Saboohi Bukhari" userId="S::saboohi.bukhari@londonfunders.org.uk::b07637d5-4625-4283-88e8-7b5679e622c5" providerId="AD" clId="Web-{FA8571A5-61AF-334B-7C17-7F330864F5E9}" dt="2024-09-18T22:35:36.109" v="38"/>
          <ac:spMkLst>
            <pc:docMk/>
            <pc:sldMk cId="2481876615" sldId="267"/>
            <ac:spMk id="3" creationId="{5A78BFB4-7E67-0AC9-E237-0D51ACE098BC}"/>
          </ac:spMkLst>
        </pc:spChg>
        <pc:spChg chg="del">
          <ac:chgData name="Saboohi Bukhari" userId="S::saboohi.bukhari@londonfunders.org.uk::b07637d5-4625-4283-88e8-7b5679e622c5" providerId="AD" clId="Web-{FA8571A5-61AF-334B-7C17-7F330864F5E9}" dt="2024-09-18T22:35:35.875" v="37"/>
          <ac:spMkLst>
            <pc:docMk/>
            <pc:sldMk cId="2481876615" sldId="267"/>
            <ac:spMk id="11" creationId="{00000000-0000-0000-0000-000000000000}"/>
          </ac:spMkLst>
        </pc:spChg>
      </pc:sldChg>
    </pc:docChg>
  </pc:docChgLst>
  <pc:docChgLst>
    <pc:chgData clId="Web-{FA8571A5-61AF-334B-7C17-7F330864F5E9}"/>
    <pc:docChg chg="modSld">
      <pc:chgData name="" userId="" providerId="" clId="Web-{FA8571A5-61AF-334B-7C17-7F330864F5E9}" dt="2024-09-18T22:33:24.121" v="1" actId="20577"/>
      <pc:docMkLst>
        <pc:docMk/>
      </pc:docMkLst>
      <pc:sldChg chg="modSp">
        <pc:chgData name="" userId="" providerId="" clId="Web-{FA8571A5-61AF-334B-7C17-7F330864F5E9}" dt="2024-09-18T22:33:24.121" v="1" actId="20577"/>
        <pc:sldMkLst>
          <pc:docMk/>
          <pc:sldMk cId="364601150" sldId="259"/>
        </pc:sldMkLst>
        <pc:spChg chg="mod">
          <ac:chgData name="" userId="" providerId="" clId="Web-{FA8571A5-61AF-334B-7C17-7F330864F5E9}" dt="2024-09-18T22:33:24.121" v="1" actId="20577"/>
          <ac:spMkLst>
            <pc:docMk/>
            <pc:sldMk cId="364601150" sldId="259"/>
            <ac:spMk id="4" creationId="{00000000-0000-0000-0000-000000000000}"/>
          </ac:spMkLst>
        </pc:spChg>
      </pc:sldChg>
    </pc:docChg>
  </pc:docChgLst>
  <pc:docChgLst>
    <pc:chgData name="Saboohi Bukhari" userId="b07637d5-4625-4283-88e8-7b5679e622c5" providerId="ADAL" clId="{9168A906-3620-4AB6-99B4-BE55D21A49E2}"/>
    <pc:docChg chg="undo custSel addSld delSld modSld">
      <pc:chgData name="Saboohi Bukhari" userId="b07637d5-4625-4283-88e8-7b5679e622c5" providerId="ADAL" clId="{9168A906-3620-4AB6-99B4-BE55D21A49E2}" dt="2024-09-18T20:10:30.393" v="8576"/>
      <pc:docMkLst>
        <pc:docMk/>
      </pc:docMkLst>
      <pc:sldChg chg="del">
        <pc:chgData name="Saboohi Bukhari" userId="b07637d5-4625-4283-88e8-7b5679e622c5" providerId="ADAL" clId="{9168A906-3620-4AB6-99B4-BE55D21A49E2}" dt="2024-09-18T20:00:35.048" v="7451" actId="47"/>
        <pc:sldMkLst>
          <pc:docMk/>
          <pc:sldMk cId="1051389856" sldId="256"/>
        </pc:sldMkLst>
      </pc:sldChg>
      <pc:sldChg chg="addSp delSp modSp mod">
        <pc:chgData name="Saboohi Bukhari" userId="b07637d5-4625-4283-88e8-7b5679e622c5" providerId="ADAL" clId="{9168A906-3620-4AB6-99B4-BE55D21A49E2}" dt="2024-09-18T19:15:59.778" v="3642" actId="20577"/>
        <pc:sldMkLst>
          <pc:docMk/>
          <pc:sldMk cId="2814520159" sldId="257"/>
        </pc:sldMkLst>
        <pc:spChg chg="del">
          <ac:chgData name="Saboohi Bukhari" userId="b07637d5-4625-4283-88e8-7b5679e622c5" providerId="ADAL" clId="{9168A906-3620-4AB6-99B4-BE55D21A49E2}" dt="2024-09-18T18:14:18.514" v="445" actId="478"/>
          <ac:spMkLst>
            <pc:docMk/>
            <pc:sldMk cId="2814520159" sldId="257"/>
            <ac:spMk id="2" creationId="{00000000-0000-0000-0000-000000000000}"/>
          </ac:spMkLst>
        </pc:spChg>
        <pc:spChg chg="add mod">
          <ac:chgData name="Saboohi Bukhari" userId="b07637d5-4625-4283-88e8-7b5679e622c5" providerId="ADAL" clId="{9168A906-3620-4AB6-99B4-BE55D21A49E2}" dt="2024-09-18T18:15:14.598" v="482" actId="20577"/>
          <ac:spMkLst>
            <pc:docMk/>
            <pc:sldMk cId="2814520159" sldId="257"/>
            <ac:spMk id="4" creationId="{2B9E20D4-1443-BA3A-9A88-4DA6BEE9D82B}"/>
          </ac:spMkLst>
        </pc:spChg>
        <pc:spChg chg="add del mod">
          <ac:chgData name="Saboohi Bukhari" userId="b07637d5-4625-4283-88e8-7b5679e622c5" providerId="ADAL" clId="{9168A906-3620-4AB6-99B4-BE55D21A49E2}" dt="2024-09-18T18:14:42.693" v="447" actId="3680"/>
          <ac:spMkLst>
            <pc:docMk/>
            <pc:sldMk cId="2814520159" sldId="257"/>
            <ac:spMk id="6" creationId="{ED5025CC-FE95-B9BE-6885-641F289D8845}"/>
          </ac:spMkLst>
        </pc:spChg>
        <pc:spChg chg="add del mod">
          <ac:chgData name="Saboohi Bukhari" userId="b07637d5-4625-4283-88e8-7b5679e622c5" providerId="ADAL" clId="{9168A906-3620-4AB6-99B4-BE55D21A49E2}" dt="2024-09-18T18:14:45.937" v="448" actId="478"/>
          <ac:spMkLst>
            <pc:docMk/>
            <pc:sldMk cId="2814520159" sldId="257"/>
            <ac:spMk id="8" creationId="{03017806-B257-A708-051D-E0C61D5CAE2B}"/>
          </ac:spMkLst>
        </pc:spChg>
        <pc:spChg chg="del">
          <ac:chgData name="Saboohi Bukhari" userId="b07637d5-4625-4283-88e8-7b5679e622c5" providerId="ADAL" clId="{9168A906-3620-4AB6-99B4-BE55D21A49E2}" dt="2024-09-18T18:14:17.218" v="444" actId="478"/>
          <ac:spMkLst>
            <pc:docMk/>
            <pc:sldMk cId="2814520159" sldId="257"/>
            <ac:spMk id="9" creationId="{00000000-0000-0000-0000-000000000000}"/>
          </ac:spMkLst>
        </pc:spChg>
        <pc:spChg chg="del">
          <ac:chgData name="Saboohi Bukhari" userId="b07637d5-4625-4283-88e8-7b5679e622c5" providerId="ADAL" clId="{9168A906-3620-4AB6-99B4-BE55D21A49E2}" dt="2024-09-18T18:14:19.750" v="446" actId="478"/>
          <ac:spMkLst>
            <pc:docMk/>
            <pc:sldMk cId="2814520159" sldId="257"/>
            <ac:spMk id="10" creationId="{00000000-0000-0000-0000-000000000000}"/>
          </ac:spMkLst>
        </pc:spChg>
        <pc:spChg chg="add del mod">
          <ac:chgData name="Saboohi Bukhari" userId="b07637d5-4625-4283-88e8-7b5679e622c5" providerId="ADAL" clId="{9168A906-3620-4AB6-99B4-BE55D21A49E2}" dt="2024-09-18T18:18:33.664" v="563" actId="478"/>
          <ac:spMkLst>
            <pc:docMk/>
            <pc:sldMk cId="2814520159" sldId="257"/>
            <ac:spMk id="15" creationId="{B180654E-86F8-A6AB-FA18-7615CFE24444}"/>
          </ac:spMkLst>
        </pc:spChg>
        <pc:spChg chg="add mod">
          <ac:chgData name="Saboohi Bukhari" userId="b07637d5-4625-4283-88e8-7b5679e622c5" providerId="ADAL" clId="{9168A906-3620-4AB6-99B4-BE55D21A49E2}" dt="2024-09-18T18:20:06.996" v="629" actId="207"/>
          <ac:spMkLst>
            <pc:docMk/>
            <pc:sldMk cId="2814520159" sldId="257"/>
            <ac:spMk id="16" creationId="{CC47DD1F-2F3E-88E2-45CA-2FABE635286D}"/>
          </ac:spMkLst>
        </pc:spChg>
        <pc:spChg chg="add mod">
          <ac:chgData name="Saboohi Bukhari" userId="b07637d5-4625-4283-88e8-7b5679e622c5" providerId="ADAL" clId="{9168A906-3620-4AB6-99B4-BE55D21A49E2}" dt="2024-09-18T18:20:48.801" v="637" actId="1076"/>
          <ac:spMkLst>
            <pc:docMk/>
            <pc:sldMk cId="2814520159" sldId="257"/>
            <ac:spMk id="17" creationId="{28226A4A-BF02-E605-E8AA-6334A72BEE42}"/>
          </ac:spMkLst>
        </pc:spChg>
        <pc:spChg chg="add mod">
          <ac:chgData name="Saboohi Bukhari" userId="b07637d5-4625-4283-88e8-7b5679e622c5" providerId="ADAL" clId="{9168A906-3620-4AB6-99B4-BE55D21A49E2}" dt="2024-09-18T19:15:59.778" v="3642" actId="20577"/>
          <ac:spMkLst>
            <pc:docMk/>
            <pc:sldMk cId="2814520159" sldId="257"/>
            <ac:spMk id="18" creationId="{F76409A7-B2C2-74B1-D044-D723AFDB1688}"/>
          </ac:spMkLst>
        </pc:spChg>
        <pc:graphicFrameChg chg="add del mod ord modGraphic">
          <ac:chgData name="Saboohi Bukhari" userId="b07637d5-4625-4283-88e8-7b5679e622c5" providerId="ADAL" clId="{9168A906-3620-4AB6-99B4-BE55D21A49E2}" dt="2024-09-18T18:18:24.915" v="562" actId="478"/>
          <ac:graphicFrameMkLst>
            <pc:docMk/>
            <pc:sldMk cId="2814520159" sldId="257"/>
            <ac:graphicFrameMk id="13" creationId="{EB13FE42-49CB-2C09-22C7-7CE00971C0B5}"/>
          </ac:graphicFrameMkLst>
        </pc:graphicFrameChg>
      </pc:sldChg>
      <pc:sldChg chg="addSp delSp modSp mod">
        <pc:chgData name="Saboohi Bukhari" userId="b07637d5-4625-4283-88e8-7b5679e622c5" providerId="ADAL" clId="{9168A906-3620-4AB6-99B4-BE55D21A49E2}" dt="2024-09-18T20:10:30.393" v="8576"/>
        <pc:sldMkLst>
          <pc:docMk/>
          <pc:sldMk cId="356632778" sldId="258"/>
        </pc:sldMkLst>
        <pc:spChg chg="add del mod">
          <ac:chgData name="Saboohi Bukhari" userId="b07637d5-4625-4283-88e8-7b5679e622c5" providerId="ADAL" clId="{9168A906-3620-4AB6-99B4-BE55D21A49E2}" dt="2024-09-18T18:00:40.825" v="1" actId="1032"/>
          <ac:spMkLst>
            <pc:docMk/>
            <pc:sldMk cId="356632778" sldId="258"/>
            <ac:spMk id="3" creationId="{DBF09DE0-AB77-0E2D-A3AE-3EB3443982E4}"/>
          </ac:spMkLst>
        </pc:spChg>
        <pc:spChg chg="add del mod">
          <ac:chgData name="Saboohi Bukhari" userId="b07637d5-4625-4283-88e8-7b5679e622c5" providerId="ADAL" clId="{9168A906-3620-4AB6-99B4-BE55D21A49E2}" dt="2024-09-18T18:00:46.657" v="4" actId="478"/>
          <ac:spMkLst>
            <pc:docMk/>
            <pc:sldMk cId="356632778" sldId="258"/>
            <ac:spMk id="5" creationId="{85EC3276-B80B-55FC-1D13-D29E26A2439F}"/>
          </ac:spMkLst>
        </pc:spChg>
        <pc:spChg chg="del">
          <ac:chgData name="Saboohi Bukhari" userId="b07637d5-4625-4283-88e8-7b5679e622c5" providerId="ADAL" clId="{9168A906-3620-4AB6-99B4-BE55D21A49E2}" dt="2024-09-18T17:58:25.789" v="0" actId="478"/>
          <ac:spMkLst>
            <pc:docMk/>
            <pc:sldMk cId="356632778" sldId="258"/>
            <ac:spMk id="6" creationId="{00000000-0000-0000-0000-000000000000}"/>
          </ac:spMkLst>
        </pc:spChg>
        <pc:spChg chg="add del mod">
          <ac:chgData name="Saboohi Bukhari" userId="b07637d5-4625-4283-88e8-7b5679e622c5" providerId="ADAL" clId="{9168A906-3620-4AB6-99B4-BE55D21A49E2}" dt="2024-09-18T18:00:45.733" v="3" actId="478"/>
          <ac:spMkLst>
            <pc:docMk/>
            <pc:sldMk cId="356632778" sldId="258"/>
            <ac:spMk id="9" creationId="{A380CF31-6294-F647-42EF-78CEEEF01436}"/>
          </ac:spMkLst>
        </pc:spChg>
        <pc:spChg chg="del">
          <ac:chgData name="Saboohi Bukhari" userId="b07637d5-4625-4283-88e8-7b5679e622c5" providerId="ADAL" clId="{9168A906-3620-4AB6-99B4-BE55D21A49E2}" dt="2024-09-18T17:58:25.789" v="0" actId="478"/>
          <ac:spMkLst>
            <pc:docMk/>
            <pc:sldMk cId="356632778" sldId="258"/>
            <ac:spMk id="21" creationId="{00000000-0000-0000-0000-000000000000}"/>
          </ac:spMkLst>
        </pc:spChg>
        <pc:graphicFrameChg chg="add mod modGraphic">
          <ac:chgData name="Saboohi Bukhari" userId="b07637d5-4625-4283-88e8-7b5679e622c5" providerId="ADAL" clId="{9168A906-3620-4AB6-99B4-BE55D21A49E2}" dt="2024-09-18T20:10:30.393" v="8576"/>
          <ac:graphicFrameMkLst>
            <pc:docMk/>
            <pc:sldMk cId="356632778" sldId="258"/>
            <ac:graphicFrameMk id="7" creationId="{65EE348E-F44B-57C2-7F32-056EC2293E83}"/>
          </ac:graphicFrameMkLst>
        </pc:graphicFrameChg>
        <pc:picChg chg="del">
          <ac:chgData name="Saboohi Bukhari" userId="b07637d5-4625-4283-88e8-7b5679e622c5" providerId="ADAL" clId="{9168A906-3620-4AB6-99B4-BE55D21A49E2}" dt="2024-09-18T18:00:44.029" v="2" actId="478"/>
          <ac:picMkLst>
            <pc:docMk/>
            <pc:sldMk cId="356632778" sldId="258"/>
            <ac:picMk id="30" creationId="{00000000-0000-0000-0000-000000000000}"/>
          </ac:picMkLst>
        </pc:picChg>
      </pc:sldChg>
      <pc:sldChg chg="modSp mod">
        <pc:chgData name="Saboohi Bukhari" userId="b07637d5-4625-4283-88e8-7b5679e622c5" providerId="ADAL" clId="{9168A906-3620-4AB6-99B4-BE55D21A49E2}" dt="2024-09-18T20:09:07.277" v="8541" actId="20577"/>
        <pc:sldMkLst>
          <pc:docMk/>
          <pc:sldMk cId="364601150" sldId="259"/>
        </pc:sldMkLst>
        <pc:spChg chg="mod">
          <ac:chgData name="Saboohi Bukhari" userId="b07637d5-4625-4283-88e8-7b5679e622c5" providerId="ADAL" clId="{9168A906-3620-4AB6-99B4-BE55D21A49E2}" dt="2024-09-18T20:08:57.528" v="8538" actId="20577"/>
          <ac:spMkLst>
            <pc:docMk/>
            <pc:sldMk cId="364601150" sldId="259"/>
            <ac:spMk id="4" creationId="{00000000-0000-0000-0000-000000000000}"/>
          </ac:spMkLst>
        </pc:spChg>
        <pc:spChg chg="mod">
          <ac:chgData name="Saboohi Bukhari" userId="b07637d5-4625-4283-88e8-7b5679e622c5" providerId="ADAL" clId="{9168A906-3620-4AB6-99B4-BE55D21A49E2}" dt="2024-09-18T20:09:07.277" v="8541" actId="20577"/>
          <ac:spMkLst>
            <pc:docMk/>
            <pc:sldMk cId="364601150" sldId="259"/>
            <ac:spMk id="7" creationId="{00000000-0000-0000-0000-000000000000}"/>
          </ac:spMkLst>
        </pc:spChg>
        <pc:spChg chg="mod">
          <ac:chgData name="Saboohi Bukhari" userId="b07637d5-4625-4283-88e8-7b5679e622c5" providerId="ADAL" clId="{9168A906-3620-4AB6-99B4-BE55D21A49E2}" dt="2024-09-18T18:09:56.384" v="407" actId="20577"/>
          <ac:spMkLst>
            <pc:docMk/>
            <pc:sldMk cId="364601150" sldId="259"/>
            <ac:spMk id="8" creationId="{00000000-0000-0000-0000-000000000000}"/>
          </ac:spMkLst>
        </pc:spChg>
      </pc:sldChg>
      <pc:sldChg chg="del">
        <pc:chgData name="Saboohi Bukhari" userId="b07637d5-4625-4283-88e8-7b5679e622c5" providerId="ADAL" clId="{9168A906-3620-4AB6-99B4-BE55D21A49E2}" dt="2024-09-18T20:00:40.273" v="7454" actId="47"/>
        <pc:sldMkLst>
          <pc:docMk/>
          <pc:sldMk cId="3876235111" sldId="260"/>
        </pc:sldMkLst>
      </pc:sldChg>
      <pc:sldChg chg="del">
        <pc:chgData name="Saboohi Bukhari" userId="b07637d5-4625-4283-88e8-7b5679e622c5" providerId="ADAL" clId="{9168A906-3620-4AB6-99B4-BE55D21A49E2}" dt="2024-09-18T20:00:39.019" v="7453" actId="47"/>
        <pc:sldMkLst>
          <pc:docMk/>
          <pc:sldMk cId="2614791593" sldId="261"/>
        </pc:sldMkLst>
      </pc:sldChg>
      <pc:sldChg chg="del">
        <pc:chgData name="Saboohi Bukhari" userId="b07637d5-4625-4283-88e8-7b5679e622c5" providerId="ADAL" clId="{9168A906-3620-4AB6-99B4-BE55D21A49E2}" dt="2024-09-18T20:00:37.695" v="7452" actId="47"/>
        <pc:sldMkLst>
          <pc:docMk/>
          <pc:sldMk cId="82255617" sldId="262"/>
        </pc:sldMkLst>
      </pc:sldChg>
      <pc:sldChg chg="modSp add mod modNotesTx">
        <pc:chgData name="Saboohi Bukhari" userId="b07637d5-4625-4283-88e8-7b5679e622c5" providerId="ADAL" clId="{9168A906-3620-4AB6-99B4-BE55D21A49E2}" dt="2024-09-18T19:37:58.510" v="4924" actId="20577"/>
        <pc:sldMkLst>
          <pc:docMk/>
          <pc:sldMk cId="3457396582" sldId="263"/>
        </pc:sldMkLst>
        <pc:spChg chg="mod">
          <ac:chgData name="Saboohi Bukhari" userId="b07637d5-4625-4283-88e8-7b5679e622c5" providerId="ADAL" clId="{9168A906-3620-4AB6-99B4-BE55D21A49E2}" dt="2024-09-18T19:09:20.350" v="2512" actId="207"/>
          <ac:spMkLst>
            <pc:docMk/>
            <pc:sldMk cId="3457396582" sldId="263"/>
            <ac:spMk id="16" creationId="{CC47DD1F-2F3E-88E2-45CA-2FABE635286D}"/>
          </ac:spMkLst>
        </pc:spChg>
        <pc:spChg chg="mod">
          <ac:chgData name="Saboohi Bukhari" userId="b07637d5-4625-4283-88e8-7b5679e622c5" providerId="ADAL" clId="{9168A906-3620-4AB6-99B4-BE55D21A49E2}" dt="2024-09-18T19:08:57.679" v="2463" actId="207"/>
          <ac:spMkLst>
            <pc:docMk/>
            <pc:sldMk cId="3457396582" sldId="263"/>
            <ac:spMk id="17" creationId="{28226A4A-BF02-E605-E8AA-6334A72BEE42}"/>
          </ac:spMkLst>
        </pc:spChg>
        <pc:spChg chg="mod">
          <ac:chgData name="Saboohi Bukhari" userId="b07637d5-4625-4283-88e8-7b5679e622c5" providerId="ADAL" clId="{9168A906-3620-4AB6-99B4-BE55D21A49E2}" dt="2024-09-18T19:37:58.510" v="4924" actId="20577"/>
          <ac:spMkLst>
            <pc:docMk/>
            <pc:sldMk cId="3457396582" sldId="263"/>
            <ac:spMk id="18" creationId="{F76409A7-B2C2-74B1-D044-D723AFDB1688}"/>
          </ac:spMkLst>
        </pc:spChg>
      </pc:sldChg>
      <pc:sldChg chg="del">
        <pc:chgData name="Saboohi Bukhari" userId="b07637d5-4625-4283-88e8-7b5679e622c5" providerId="ADAL" clId="{9168A906-3620-4AB6-99B4-BE55D21A49E2}" dt="2024-09-18T18:04:01.803" v="218" actId="47"/>
        <pc:sldMkLst>
          <pc:docMk/>
          <pc:sldMk cId="3609531613" sldId="263"/>
        </pc:sldMkLst>
      </pc:sldChg>
      <pc:sldChg chg="modSp add mod modNotesTx">
        <pc:chgData name="Saboohi Bukhari" userId="b07637d5-4625-4283-88e8-7b5679e622c5" providerId="ADAL" clId="{9168A906-3620-4AB6-99B4-BE55D21A49E2}" dt="2024-09-18T19:49:59.307" v="6301" actId="20577"/>
        <pc:sldMkLst>
          <pc:docMk/>
          <pc:sldMk cId="4153601154" sldId="264"/>
        </pc:sldMkLst>
        <pc:spChg chg="mod">
          <ac:chgData name="Saboohi Bukhari" userId="b07637d5-4625-4283-88e8-7b5679e622c5" providerId="ADAL" clId="{9168A906-3620-4AB6-99B4-BE55D21A49E2}" dt="2024-09-18T19:15:30.907" v="3560" actId="14100"/>
          <ac:spMkLst>
            <pc:docMk/>
            <pc:sldMk cId="4153601154" sldId="264"/>
            <ac:spMk id="16" creationId="{CC47DD1F-2F3E-88E2-45CA-2FABE635286D}"/>
          </ac:spMkLst>
        </pc:spChg>
        <pc:spChg chg="mod">
          <ac:chgData name="Saboohi Bukhari" userId="b07637d5-4625-4283-88e8-7b5679e622c5" providerId="ADAL" clId="{9168A906-3620-4AB6-99B4-BE55D21A49E2}" dt="2024-09-18T19:49:59.307" v="6301" actId="20577"/>
          <ac:spMkLst>
            <pc:docMk/>
            <pc:sldMk cId="4153601154" sldId="264"/>
            <ac:spMk id="18" creationId="{F76409A7-B2C2-74B1-D044-D723AFDB1688}"/>
          </ac:spMkLst>
        </pc:spChg>
      </pc:sldChg>
      <pc:sldChg chg="modSp add mod modNotesTx">
        <pc:chgData name="Saboohi Bukhari" userId="b07637d5-4625-4283-88e8-7b5679e622c5" providerId="ADAL" clId="{9168A906-3620-4AB6-99B4-BE55D21A49E2}" dt="2024-09-18T19:49:33.176" v="6286" actId="20577"/>
        <pc:sldMkLst>
          <pc:docMk/>
          <pc:sldMk cId="2674987613" sldId="265"/>
        </pc:sldMkLst>
        <pc:spChg chg="mod">
          <ac:chgData name="Saboohi Bukhari" userId="b07637d5-4625-4283-88e8-7b5679e622c5" providerId="ADAL" clId="{9168A906-3620-4AB6-99B4-BE55D21A49E2}" dt="2024-09-18T19:40:39.281" v="5157" actId="20577"/>
          <ac:spMkLst>
            <pc:docMk/>
            <pc:sldMk cId="2674987613" sldId="265"/>
            <ac:spMk id="16" creationId="{CC47DD1F-2F3E-88E2-45CA-2FABE635286D}"/>
          </ac:spMkLst>
        </pc:spChg>
        <pc:spChg chg="mod">
          <ac:chgData name="Saboohi Bukhari" userId="b07637d5-4625-4283-88e8-7b5679e622c5" providerId="ADAL" clId="{9168A906-3620-4AB6-99B4-BE55D21A49E2}" dt="2024-09-18T19:49:33.176" v="6286" actId="20577"/>
          <ac:spMkLst>
            <pc:docMk/>
            <pc:sldMk cId="2674987613" sldId="265"/>
            <ac:spMk id="18" creationId="{F76409A7-B2C2-74B1-D044-D723AFDB1688}"/>
          </ac:spMkLst>
        </pc:spChg>
      </pc:sldChg>
      <pc:sldChg chg="modSp add mod modNotesTx">
        <pc:chgData name="Saboohi Bukhari" userId="b07637d5-4625-4283-88e8-7b5679e622c5" providerId="ADAL" clId="{9168A906-3620-4AB6-99B4-BE55D21A49E2}" dt="2024-09-18T20:00:23.630" v="7449" actId="20577"/>
        <pc:sldMkLst>
          <pc:docMk/>
          <pc:sldMk cId="1810436790" sldId="266"/>
        </pc:sldMkLst>
        <pc:spChg chg="mod">
          <ac:chgData name="Saboohi Bukhari" userId="b07637d5-4625-4283-88e8-7b5679e622c5" providerId="ADAL" clId="{9168A906-3620-4AB6-99B4-BE55D21A49E2}" dt="2024-09-18T19:50:20.546" v="6318" actId="20577"/>
          <ac:spMkLst>
            <pc:docMk/>
            <pc:sldMk cId="1810436790" sldId="266"/>
            <ac:spMk id="16" creationId="{CC47DD1F-2F3E-88E2-45CA-2FABE635286D}"/>
          </ac:spMkLst>
        </pc:spChg>
        <pc:spChg chg="mod">
          <ac:chgData name="Saboohi Bukhari" userId="b07637d5-4625-4283-88e8-7b5679e622c5" providerId="ADAL" clId="{9168A906-3620-4AB6-99B4-BE55D21A49E2}" dt="2024-09-18T20:00:05.187" v="7448" actId="20577"/>
          <ac:spMkLst>
            <pc:docMk/>
            <pc:sldMk cId="1810436790" sldId="266"/>
            <ac:spMk id="18" creationId="{F76409A7-B2C2-74B1-D044-D723AFDB1688}"/>
          </ac:spMkLst>
        </pc:spChg>
      </pc:sldChg>
      <pc:sldChg chg="modSp add mod modNotesTx">
        <pc:chgData name="Saboohi Bukhari" userId="b07637d5-4625-4283-88e8-7b5679e622c5" providerId="ADAL" clId="{9168A906-3620-4AB6-99B4-BE55D21A49E2}" dt="2024-09-18T20:08:37.902" v="8519" actId="1076"/>
        <pc:sldMkLst>
          <pc:docMk/>
          <pc:sldMk cId="2481876615" sldId="267"/>
        </pc:sldMkLst>
        <pc:spChg chg="mod">
          <ac:chgData name="Saboohi Bukhari" userId="b07637d5-4625-4283-88e8-7b5679e622c5" providerId="ADAL" clId="{9168A906-3620-4AB6-99B4-BE55D21A49E2}" dt="2024-09-18T20:08:31.165" v="8518" actId="1076"/>
          <ac:spMkLst>
            <pc:docMk/>
            <pc:sldMk cId="2481876615" sldId="267"/>
            <ac:spMk id="16" creationId="{CC47DD1F-2F3E-88E2-45CA-2FABE635286D}"/>
          </ac:spMkLst>
        </pc:spChg>
        <pc:spChg chg="mod">
          <ac:chgData name="Saboohi Bukhari" userId="b07637d5-4625-4283-88e8-7b5679e622c5" providerId="ADAL" clId="{9168A906-3620-4AB6-99B4-BE55D21A49E2}" dt="2024-09-18T20:08:37.902" v="8519" actId="1076"/>
          <ac:spMkLst>
            <pc:docMk/>
            <pc:sldMk cId="2481876615" sldId="267"/>
            <ac:spMk id="17" creationId="{28226A4A-BF02-E605-E8AA-6334A72BEE42}"/>
          </ac:spMkLst>
        </pc:spChg>
        <pc:spChg chg="mod">
          <ac:chgData name="Saboohi Bukhari" userId="b07637d5-4625-4283-88e8-7b5679e622c5" providerId="ADAL" clId="{9168A906-3620-4AB6-99B4-BE55D21A49E2}" dt="2024-09-18T20:08:24.829" v="8517" actId="1076"/>
          <ac:spMkLst>
            <pc:docMk/>
            <pc:sldMk cId="2481876615" sldId="267"/>
            <ac:spMk id="18" creationId="{F76409A7-B2C2-74B1-D044-D723AFDB168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59A10-2470-41E0-8803-94A62A9C5599}"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GB"/>
        </a:p>
      </dgm:t>
    </dgm:pt>
    <dgm:pt modelId="{9B032B7F-237B-4C01-AE1B-1BA5CE506345}">
      <dgm:prSet phldrT="[Text]"/>
      <dgm:spPr>
        <a:solidFill>
          <a:srgbClr val="9B999F"/>
        </a:solidFill>
      </dgm:spPr>
      <dgm:t>
        <a:bodyPr/>
        <a:lstStyle/>
        <a:p>
          <a:r>
            <a:rPr lang="en-GB" dirty="0"/>
            <a:t>London’s Giving network meeting</a:t>
          </a:r>
        </a:p>
      </dgm:t>
    </dgm:pt>
    <dgm:pt modelId="{AA6B766A-DBE9-4941-8E42-13854D1079B0}" type="parTrans" cxnId="{C654D1EC-8FB7-4DFD-9C45-2A56849902A8}">
      <dgm:prSet/>
      <dgm:spPr/>
      <dgm:t>
        <a:bodyPr/>
        <a:lstStyle/>
        <a:p>
          <a:endParaRPr lang="en-GB"/>
        </a:p>
      </dgm:t>
    </dgm:pt>
    <dgm:pt modelId="{3FC40F38-28D7-4BA6-9B89-478347780205}" type="sibTrans" cxnId="{C654D1EC-8FB7-4DFD-9C45-2A56849902A8}">
      <dgm:prSet/>
      <dgm:spPr/>
      <dgm:t>
        <a:bodyPr/>
        <a:lstStyle/>
        <a:p>
          <a:endParaRPr lang="en-GB"/>
        </a:p>
      </dgm:t>
    </dgm:pt>
    <dgm:pt modelId="{DE7B04C2-6EC5-41D7-A6DB-CB18402E524C}">
      <dgm:prSet phldrT="[Text]"/>
      <dgm:spPr>
        <a:solidFill>
          <a:schemeClr val="tx2"/>
        </a:solidFill>
      </dgm:spPr>
      <dgm:t>
        <a:bodyPr/>
        <a:lstStyle/>
        <a:p>
          <a:r>
            <a:rPr lang="en-GB" dirty="0"/>
            <a:t>Learning programme</a:t>
          </a:r>
        </a:p>
      </dgm:t>
    </dgm:pt>
    <dgm:pt modelId="{86106835-F1F5-4AFE-85B3-DC5E8583323A}" type="parTrans" cxnId="{5CA1FBA2-098E-4FFA-9343-5B480A665AC6}">
      <dgm:prSet/>
      <dgm:spPr/>
      <dgm:t>
        <a:bodyPr/>
        <a:lstStyle/>
        <a:p>
          <a:endParaRPr lang="en-GB"/>
        </a:p>
      </dgm:t>
    </dgm:pt>
    <dgm:pt modelId="{93EC537E-F96B-4A97-A8A7-A5F7E80951A1}" type="sibTrans" cxnId="{5CA1FBA2-098E-4FFA-9343-5B480A665AC6}">
      <dgm:prSet/>
      <dgm:spPr/>
      <dgm:t>
        <a:bodyPr/>
        <a:lstStyle/>
        <a:p>
          <a:endParaRPr lang="en-GB"/>
        </a:p>
      </dgm:t>
    </dgm:pt>
    <dgm:pt modelId="{01DDB971-AE12-4C64-A7BB-80C57A2400EF}">
      <dgm:prSet phldrT="[Text]"/>
      <dgm:spPr>
        <a:solidFill>
          <a:schemeClr val="accent1"/>
        </a:solidFill>
        <a:ln>
          <a:solidFill>
            <a:schemeClr val="accent1"/>
          </a:solidFill>
        </a:ln>
      </dgm:spPr>
      <dgm:t>
        <a:bodyPr/>
        <a:lstStyle/>
        <a:p>
          <a:r>
            <a:rPr lang="en-GB" dirty="0">
              <a:solidFill>
                <a:schemeClr val="tx1"/>
              </a:solidFill>
            </a:rPr>
            <a:t>Partnerships &amp; Fundraising subgroup</a:t>
          </a:r>
        </a:p>
      </dgm:t>
    </dgm:pt>
    <dgm:pt modelId="{7E5C5163-81C9-4C72-B0E7-9A30E4109659}" type="parTrans" cxnId="{989C5F90-02F8-4BB2-97BE-2E79A9C4CDFE}">
      <dgm:prSet/>
      <dgm:spPr/>
      <dgm:t>
        <a:bodyPr/>
        <a:lstStyle/>
        <a:p>
          <a:endParaRPr lang="en-GB"/>
        </a:p>
      </dgm:t>
    </dgm:pt>
    <dgm:pt modelId="{4E6C4E1D-C081-49AE-8918-8AD159321447}" type="sibTrans" cxnId="{989C5F90-02F8-4BB2-97BE-2E79A9C4CDFE}">
      <dgm:prSet/>
      <dgm:spPr/>
      <dgm:t>
        <a:bodyPr/>
        <a:lstStyle/>
        <a:p>
          <a:endParaRPr lang="en-GB"/>
        </a:p>
      </dgm:t>
    </dgm:pt>
    <dgm:pt modelId="{EFE5E7EF-4DB9-4F61-AC7F-CDF237B367AA}">
      <dgm:prSet phldrT="[Text]"/>
      <dgm:spPr>
        <a:solidFill>
          <a:schemeClr val="accent1"/>
        </a:solidFill>
        <a:ln>
          <a:solidFill>
            <a:schemeClr val="accent1"/>
          </a:solidFill>
        </a:ln>
      </dgm:spPr>
      <dgm:t>
        <a:bodyPr/>
        <a:lstStyle/>
        <a:p>
          <a:r>
            <a:rPr lang="en-GB" dirty="0">
              <a:solidFill>
                <a:schemeClr val="tx1"/>
              </a:solidFill>
            </a:rPr>
            <a:t>Communications &amp; Impact subgroup</a:t>
          </a:r>
        </a:p>
      </dgm:t>
    </dgm:pt>
    <dgm:pt modelId="{F7083251-FE65-45D6-93CB-1642AEA9DAC6}" type="parTrans" cxnId="{CFA119FF-4609-45DD-BD01-015DF1A41CC5}">
      <dgm:prSet/>
      <dgm:spPr/>
      <dgm:t>
        <a:bodyPr/>
        <a:lstStyle/>
        <a:p>
          <a:endParaRPr lang="en-GB"/>
        </a:p>
      </dgm:t>
    </dgm:pt>
    <dgm:pt modelId="{005E46FF-E738-45F7-BA12-1524AC01C5D1}" type="sibTrans" cxnId="{CFA119FF-4609-45DD-BD01-015DF1A41CC5}">
      <dgm:prSet/>
      <dgm:spPr/>
      <dgm:t>
        <a:bodyPr/>
        <a:lstStyle/>
        <a:p>
          <a:endParaRPr lang="en-GB"/>
        </a:p>
      </dgm:t>
    </dgm:pt>
    <dgm:pt modelId="{157B0EB6-26A0-44F3-BF9A-407D5A583449}">
      <dgm:prSet phldrT="[Text]"/>
      <dgm:spPr>
        <a:solidFill>
          <a:schemeClr val="accent1"/>
        </a:solidFill>
        <a:ln>
          <a:solidFill>
            <a:schemeClr val="accent1"/>
          </a:solidFill>
        </a:ln>
      </dgm:spPr>
      <dgm:t>
        <a:bodyPr/>
        <a:lstStyle/>
        <a:p>
          <a:r>
            <a:rPr lang="en-GB" dirty="0">
              <a:solidFill>
                <a:schemeClr val="tx1"/>
              </a:solidFill>
            </a:rPr>
            <a:t>Equity &amp; Justice subgroup</a:t>
          </a:r>
        </a:p>
      </dgm:t>
    </dgm:pt>
    <dgm:pt modelId="{321DF0C4-ABBE-4ADB-81A3-86930B6BEFB8}" type="parTrans" cxnId="{239EF1EC-A438-42FD-9F4F-241E057CC3E4}">
      <dgm:prSet/>
      <dgm:spPr/>
      <dgm:t>
        <a:bodyPr/>
        <a:lstStyle/>
        <a:p>
          <a:endParaRPr lang="en-GB"/>
        </a:p>
      </dgm:t>
    </dgm:pt>
    <dgm:pt modelId="{7B5706A0-260B-4E34-943B-9FC36329C20F}" type="sibTrans" cxnId="{239EF1EC-A438-42FD-9F4F-241E057CC3E4}">
      <dgm:prSet/>
      <dgm:spPr/>
      <dgm:t>
        <a:bodyPr/>
        <a:lstStyle/>
        <a:p>
          <a:endParaRPr lang="en-GB"/>
        </a:p>
      </dgm:t>
    </dgm:pt>
    <dgm:pt modelId="{176B0913-788A-4165-9413-5DEE853F1F41}">
      <dgm:prSet phldrT="[Text]"/>
      <dgm:spPr>
        <a:solidFill>
          <a:schemeClr val="accent1"/>
        </a:solidFill>
        <a:ln>
          <a:solidFill>
            <a:schemeClr val="accent1"/>
          </a:solidFill>
        </a:ln>
      </dgm:spPr>
      <dgm:t>
        <a:bodyPr/>
        <a:lstStyle/>
        <a:p>
          <a:r>
            <a:rPr lang="en-GB" dirty="0">
              <a:solidFill>
                <a:schemeClr val="tx1"/>
              </a:solidFill>
            </a:rPr>
            <a:t>Start Up </a:t>
          </a:r>
        </a:p>
        <a:p>
          <a:r>
            <a:rPr lang="en-GB" dirty="0">
              <a:solidFill>
                <a:schemeClr val="tx1"/>
              </a:solidFill>
            </a:rPr>
            <a:t>pop in</a:t>
          </a:r>
        </a:p>
      </dgm:t>
    </dgm:pt>
    <dgm:pt modelId="{428104EE-8FA1-4DCB-BDD6-2E35B30A9AA6}" type="parTrans" cxnId="{57CC86D6-E05D-4C6A-80B8-AA5EF0353213}">
      <dgm:prSet/>
      <dgm:spPr/>
      <dgm:t>
        <a:bodyPr/>
        <a:lstStyle/>
        <a:p>
          <a:endParaRPr lang="en-GB"/>
        </a:p>
      </dgm:t>
    </dgm:pt>
    <dgm:pt modelId="{E9DC09BA-A9BE-48D0-A612-5A6BEF9740EF}" type="sibTrans" cxnId="{57CC86D6-E05D-4C6A-80B8-AA5EF0353213}">
      <dgm:prSet/>
      <dgm:spPr/>
      <dgm:t>
        <a:bodyPr/>
        <a:lstStyle/>
        <a:p>
          <a:endParaRPr lang="en-GB"/>
        </a:p>
      </dgm:t>
    </dgm:pt>
    <dgm:pt modelId="{447D7635-94DF-4CFB-BA7B-C8353AD7480D}" type="pres">
      <dgm:prSet presAssocID="{62159A10-2470-41E0-8803-94A62A9C5599}" presName="Name0" presStyleCnt="0">
        <dgm:presLayoutVars>
          <dgm:chPref val="1"/>
          <dgm:dir/>
          <dgm:animOne val="branch"/>
          <dgm:animLvl val="lvl"/>
          <dgm:resizeHandles/>
        </dgm:presLayoutVars>
      </dgm:prSet>
      <dgm:spPr/>
    </dgm:pt>
    <dgm:pt modelId="{D3071707-BB75-43A4-9E42-DD407C8E1B64}" type="pres">
      <dgm:prSet presAssocID="{9B032B7F-237B-4C01-AE1B-1BA5CE506345}" presName="vertOne" presStyleCnt="0"/>
      <dgm:spPr/>
    </dgm:pt>
    <dgm:pt modelId="{E8373E6D-B6B8-4274-8755-09F3F273E304}" type="pres">
      <dgm:prSet presAssocID="{9B032B7F-237B-4C01-AE1B-1BA5CE506345}" presName="txOne" presStyleLbl="node0" presStyleIdx="0" presStyleCnt="1" custLinFactY="-167572" custLinFactNeighborX="-88" custLinFactNeighborY="-200000">
        <dgm:presLayoutVars>
          <dgm:chPref val="3"/>
        </dgm:presLayoutVars>
      </dgm:prSet>
      <dgm:spPr/>
    </dgm:pt>
    <dgm:pt modelId="{986FC454-BABF-4E82-8C24-5283BEB610EB}" type="pres">
      <dgm:prSet presAssocID="{9B032B7F-237B-4C01-AE1B-1BA5CE506345}" presName="parTransOne" presStyleCnt="0"/>
      <dgm:spPr/>
    </dgm:pt>
    <dgm:pt modelId="{5935B1C8-DDE7-46A7-B62C-529604EE1D36}" type="pres">
      <dgm:prSet presAssocID="{9B032B7F-237B-4C01-AE1B-1BA5CE506345}" presName="horzOne" presStyleCnt="0"/>
      <dgm:spPr/>
    </dgm:pt>
    <dgm:pt modelId="{EC100268-BDA3-40AB-9308-31CF1723562B}" type="pres">
      <dgm:prSet presAssocID="{DE7B04C2-6EC5-41D7-A6DB-CB18402E524C}" presName="vertTwo" presStyleCnt="0"/>
      <dgm:spPr/>
    </dgm:pt>
    <dgm:pt modelId="{F957C347-214C-4E41-88C1-A74ECE9E73F5}" type="pres">
      <dgm:prSet presAssocID="{DE7B04C2-6EC5-41D7-A6DB-CB18402E524C}" presName="txTwo" presStyleLbl="node2" presStyleIdx="0" presStyleCnt="1" custScaleX="59663" custScaleY="59799" custLinFactY="79883" custLinFactNeighborX="1106" custLinFactNeighborY="100000">
        <dgm:presLayoutVars>
          <dgm:chPref val="3"/>
        </dgm:presLayoutVars>
      </dgm:prSet>
      <dgm:spPr/>
    </dgm:pt>
    <dgm:pt modelId="{6C6556B3-7217-4ED6-9346-323F74EC0C0A}" type="pres">
      <dgm:prSet presAssocID="{DE7B04C2-6EC5-41D7-A6DB-CB18402E524C}" presName="parTransTwo" presStyleCnt="0"/>
      <dgm:spPr/>
    </dgm:pt>
    <dgm:pt modelId="{21F72A31-AC0D-45EB-85CC-B463A07BAD78}" type="pres">
      <dgm:prSet presAssocID="{DE7B04C2-6EC5-41D7-A6DB-CB18402E524C}" presName="horzTwo" presStyleCnt="0"/>
      <dgm:spPr/>
    </dgm:pt>
    <dgm:pt modelId="{78291256-0ED2-4FBB-A11A-AF7481029A03}" type="pres">
      <dgm:prSet presAssocID="{01DDB971-AE12-4C64-A7BB-80C57A2400EF}" presName="vertThree" presStyleCnt="0"/>
      <dgm:spPr/>
    </dgm:pt>
    <dgm:pt modelId="{506DAFF8-0442-4BC7-8596-FF42B08A02BB}" type="pres">
      <dgm:prSet presAssocID="{01DDB971-AE12-4C64-A7BB-80C57A2400EF}" presName="txThree" presStyleLbl="node3" presStyleIdx="0" presStyleCnt="4" custScaleX="25357" custLinFactNeighborX="4688" custLinFactNeighborY="94259">
        <dgm:presLayoutVars>
          <dgm:chPref val="3"/>
        </dgm:presLayoutVars>
      </dgm:prSet>
      <dgm:spPr/>
    </dgm:pt>
    <dgm:pt modelId="{14FC9CAB-A62F-440B-AD23-3CB607AB5D97}" type="pres">
      <dgm:prSet presAssocID="{01DDB971-AE12-4C64-A7BB-80C57A2400EF}" presName="horzThree" presStyleCnt="0"/>
      <dgm:spPr/>
    </dgm:pt>
    <dgm:pt modelId="{75FC84ED-C72B-4060-A8E0-62F22262018F}" type="pres">
      <dgm:prSet presAssocID="{4E6C4E1D-C081-49AE-8918-8AD159321447}" presName="sibSpaceThree" presStyleCnt="0"/>
      <dgm:spPr/>
    </dgm:pt>
    <dgm:pt modelId="{AEEE7506-52E6-459E-BC67-602324063B7C}" type="pres">
      <dgm:prSet presAssocID="{EFE5E7EF-4DB9-4F61-AC7F-CDF237B367AA}" presName="vertThree" presStyleCnt="0"/>
      <dgm:spPr/>
    </dgm:pt>
    <dgm:pt modelId="{44577891-8218-465F-B4CF-1B5B285D0F6E}" type="pres">
      <dgm:prSet presAssocID="{EFE5E7EF-4DB9-4F61-AC7F-CDF237B367AA}" presName="txThree" presStyleLbl="node3" presStyleIdx="1" presStyleCnt="4" custScaleX="28968" custLinFactNeighborX="1734" custLinFactNeighborY="94260">
        <dgm:presLayoutVars>
          <dgm:chPref val="3"/>
        </dgm:presLayoutVars>
      </dgm:prSet>
      <dgm:spPr/>
    </dgm:pt>
    <dgm:pt modelId="{FCD6099C-BC0A-4265-B39A-D003484FC5FA}" type="pres">
      <dgm:prSet presAssocID="{EFE5E7EF-4DB9-4F61-AC7F-CDF237B367AA}" presName="horzThree" presStyleCnt="0"/>
      <dgm:spPr/>
    </dgm:pt>
    <dgm:pt modelId="{1A65D24D-051C-40E7-8D90-C790A2149DBC}" type="pres">
      <dgm:prSet presAssocID="{005E46FF-E738-45F7-BA12-1524AC01C5D1}" presName="sibSpaceThree" presStyleCnt="0"/>
      <dgm:spPr/>
    </dgm:pt>
    <dgm:pt modelId="{AC7E7B08-5C7A-4340-925E-F88E93CC1201}" type="pres">
      <dgm:prSet presAssocID="{157B0EB6-26A0-44F3-BF9A-407D5A583449}" presName="vertThree" presStyleCnt="0"/>
      <dgm:spPr/>
    </dgm:pt>
    <dgm:pt modelId="{B4BD95B4-EC08-445A-9010-47A79129E749}" type="pres">
      <dgm:prSet presAssocID="{157B0EB6-26A0-44F3-BF9A-407D5A583449}" presName="txThree" presStyleLbl="node3" presStyleIdx="2" presStyleCnt="4" custScaleX="25151" custLinFactNeighborX="-1414" custLinFactNeighborY="94259">
        <dgm:presLayoutVars>
          <dgm:chPref val="3"/>
        </dgm:presLayoutVars>
      </dgm:prSet>
      <dgm:spPr/>
    </dgm:pt>
    <dgm:pt modelId="{0B604A7E-7B5F-4E87-A7D7-9B612F5B87E6}" type="pres">
      <dgm:prSet presAssocID="{157B0EB6-26A0-44F3-BF9A-407D5A583449}" presName="horzThree" presStyleCnt="0"/>
      <dgm:spPr/>
    </dgm:pt>
    <dgm:pt modelId="{DB40530F-F4F3-42E4-BB11-1E91F1326D66}" type="pres">
      <dgm:prSet presAssocID="{7B5706A0-260B-4E34-943B-9FC36329C20F}" presName="sibSpaceThree" presStyleCnt="0"/>
      <dgm:spPr/>
    </dgm:pt>
    <dgm:pt modelId="{506FC319-6357-4482-BCE6-6541A6696EC3}" type="pres">
      <dgm:prSet presAssocID="{176B0913-788A-4165-9413-5DEE853F1F41}" presName="vertThree" presStyleCnt="0"/>
      <dgm:spPr/>
    </dgm:pt>
    <dgm:pt modelId="{49FF83EE-A508-41B3-A282-42F7263BA695}" type="pres">
      <dgm:prSet presAssocID="{176B0913-788A-4165-9413-5DEE853F1F41}" presName="txThree" presStyleLbl="node3" presStyleIdx="3" presStyleCnt="4" custScaleX="26710" custLinFactNeighborX="-4460" custLinFactNeighborY="94259">
        <dgm:presLayoutVars>
          <dgm:chPref val="3"/>
        </dgm:presLayoutVars>
      </dgm:prSet>
      <dgm:spPr/>
    </dgm:pt>
    <dgm:pt modelId="{8C6F28BF-7261-41C3-897A-507F289308C2}" type="pres">
      <dgm:prSet presAssocID="{176B0913-788A-4165-9413-5DEE853F1F41}" presName="horzThree" presStyleCnt="0"/>
      <dgm:spPr/>
    </dgm:pt>
  </dgm:ptLst>
  <dgm:cxnLst>
    <dgm:cxn modelId="{6DCA641C-C140-45D3-A4A9-15DC7C01D8A9}" type="presOf" srcId="{157B0EB6-26A0-44F3-BF9A-407D5A583449}" destId="{B4BD95B4-EC08-445A-9010-47A79129E749}" srcOrd="0" destOrd="0" presId="urn:microsoft.com/office/officeart/2005/8/layout/architecture"/>
    <dgm:cxn modelId="{C0F2B939-BA82-436E-8658-FCC8070F44B2}" type="presOf" srcId="{9B032B7F-237B-4C01-AE1B-1BA5CE506345}" destId="{E8373E6D-B6B8-4274-8755-09F3F273E304}" srcOrd="0" destOrd="0" presId="urn:microsoft.com/office/officeart/2005/8/layout/architecture"/>
    <dgm:cxn modelId="{C0F07D74-30C0-46F8-B947-6C67E25BA717}" type="presOf" srcId="{01DDB971-AE12-4C64-A7BB-80C57A2400EF}" destId="{506DAFF8-0442-4BC7-8596-FF42B08A02BB}" srcOrd="0" destOrd="0" presId="urn:microsoft.com/office/officeart/2005/8/layout/architecture"/>
    <dgm:cxn modelId="{15408C78-13D0-4066-ACCF-2AF7BDEDD668}" type="presOf" srcId="{DE7B04C2-6EC5-41D7-A6DB-CB18402E524C}" destId="{F957C347-214C-4E41-88C1-A74ECE9E73F5}" srcOrd="0" destOrd="0" presId="urn:microsoft.com/office/officeart/2005/8/layout/architecture"/>
    <dgm:cxn modelId="{4117D97C-1A7B-49CB-9C01-ABE2FEC37C65}" type="presOf" srcId="{EFE5E7EF-4DB9-4F61-AC7F-CDF237B367AA}" destId="{44577891-8218-465F-B4CF-1B5B285D0F6E}" srcOrd="0" destOrd="0" presId="urn:microsoft.com/office/officeart/2005/8/layout/architecture"/>
    <dgm:cxn modelId="{989C5F90-02F8-4BB2-97BE-2E79A9C4CDFE}" srcId="{DE7B04C2-6EC5-41D7-A6DB-CB18402E524C}" destId="{01DDB971-AE12-4C64-A7BB-80C57A2400EF}" srcOrd="0" destOrd="0" parTransId="{7E5C5163-81C9-4C72-B0E7-9A30E4109659}" sibTransId="{4E6C4E1D-C081-49AE-8918-8AD159321447}"/>
    <dgm:cxn modelId="{5CA1FBA2-098E-4FFA-9343-5B480A665AC6}" srcId="{9B032B7F-237B-4C01-AE1B-1BA5CE506345}" destId="{DE7B04C2-6EC5-41D7-A6DB-CB18402E524C}" srcOrd="0" destOrd="0" parTransId="{86106835-F1F5-4AFE-85B3-DC5E8583323A}" sibTransId="{93EC537E-F96B-4A97-A8A7-A5F7E80951A1}"/>
    <dgm:cxn modelId="{F709F3D3-1054-45BD-9AE8-E4A25041920F}" type="presOf" srcId="{176B0913-788A-4165-9413-5DEE853F1F41}" destId="{49FF83EE-A508-41B3-A282-42F7263BA695}" srcOrd="0" destOrd="0" presId="urn:microsoft.com/office/officeart/2005/8/layout/architecture"/>
    <dgm:cxn modelId="{57CC86D6-E05D-4C6A-80B8-AA5EF0353213}" srcId="{DE7B04C2-6EC5-41D7-A6DB-CB18402E524C}" destId="{176B0913-788A-4165-9413-5DEE853F1F41}" srcOrd="3" destOrd="0" parTransId="{428104EE-8FA1-4DCB-BDD6-2E35B30A9AA6}" sibTransId="{E9DC09BA-A9BE-48D0-A612-5A6BEF9740EF}"/>
    <dgm:cxn modelId="{E7ECAEEC-EE98-4066-8AAE-F3E9C5834E5D}" type="presOf" srcId="{62159A10-2470-41E0-8803-94A62A9C5599}" destId="{447D7635-94DF-4CFB-BA7B-C8353AD7480D}" srcOrd="0" destOrd="0" presId="urn:microsoft.com/office/officeart/2005/8/layout/architecture"/>
    <dgm:cxn modelId="{C654D1EC-8FB7-4DFD-9C45-2A56849902A8}" srcId="{62159A10-2470-41E0-8803-94A62A9C5599}" destId="{9B032B7F-237B-4C01-AE1B-1BA5CE506345}" srcOrd="0" destOrd="0" parTransId="{AA6B766A-DBE9-4941-8E42-13854D1079B0}" sibTransId="{3FC40F38-28D7-4BA6-9B89-478347780205}"/>
    <dgm:cxn modelId="{239EF1EC-A438-42FD-9F4F-241E057CC3E4}" srcId="{DE7B04C2-6EC5-41D7-A6DB-CB18402E524C}" destId="{157B0EB6-26A0-44F3-BF9A-407D5A583449}" srcOrd="2" destOrd="0" parTransId="{321DF0C4-ABBE-4ADB-81A3-86930B6BEFB8}" sibTransId="{7B5706A0-260B-4E34-943B-9FC36329C20F}"/>
    <dgm:cxn modelId="{CFA119FF-4609-45DD-BD01-015DF1A41CC5}" srcId="{DE7B04C2-6EC5-41D7-A6DB-CB18402E524C}" destId="{EFE5E7EF-4DB9-4F61-AC7F-CDF237B367AA}" srcOrd="1" destOrd="0" parTransId="{F7083251-FE65-45D6-93CB-1642AEA9DAC6}" sibTransId="{005E46FF-E738-45F7-BA12-1524AC01C5D1}"/>
    <dgm:cxn modelId="{DA322BE1-EEAF-4E22-8405-7EA0CC8E1DDC}" type="presParOf" srcId="{447D7635-94DF-4CFB-BA7B-C8353AD7480D}" destId="{D3071707-BB75-43A4-9E42-DD407C8E1B64}" srcOrd="0" destOrd="0" presId="urn:microsoft.com/office/officeart/2005/8/layout/architecture"/>
    <dgm:cxn modelId="{4E5765A7-7594-4B0E-8566-1E1E1BC9B5F1}" type="presParOf" srcId="{D3071707-BB75-43A4-9E42-DD407C8E1B64}" destId="{E8373E6D-B6B8-4274-8755-09F3F273E304}" srcOrd="0" destOrd="0" presId="urn:microsoft.com/office/officeart/2005/8/layout/architecture"/>
    <dgm:cxn modelId="{6C9DCEFD-64CD-4398-AADD-B9AEEBDEE7D1}" type="presParOf" srcId="{D3071707-BB75-43A4-9E42-DD407C8E1B64}" destId="{986FC454-BABF-4E82-8C24-5283BEB610EB}" srcOrd="1" destOrd="0" presId="urn:microsoft.com/office/officeart/2005/8/layout/architecture"/>
    <dgm:cxn modelId="{F65578A6-81B2-44CC-A32C-C70FE39EB747}" type="presParOf" srcId="{D3071707-BB75-43A4-9E42-DD407C8E1B64}" destId="{5935B1C8-DDE7-46A7-B62C-529604EE1D36}" srcOrd="2" destOrd="0" presId="urn:microsoft.com/office/officeart/2005/8/layout/architecture"/>
    <dgm:cxn modelId="{614FAE1C-3F96-4D8A-8B24-41029525EA37}" type="presParOf" srcId="{5935B1C8-DDE7-46A7-B62C-529604EE1D36}" destId="{EC100268-BDA3-40AB-9308-31CF1723562B}" srcOrd="0" destOrd="0" presId="urn:microsoft.com/office/officeart/2005/8/layout/architecture"/>
    <dgm:cxn modelId="{6E1FBD45-5203-4EA3-8D90-D46A8C1A72B9}" type="presParOf" srcId="{EC100268-BDA3-40AB-9308-31CF1723562B}" destId="{F957C347-214C-4E41-88C1-A74ECE9E73F5}" srcOrd="0" destOrd="0" presId="urn:microsoft.com/office/officeart/2005/8/layout/architecture"/>
    <dgm:cxn modelId="{E06C7118-6FA2-45AD-BCEB-E8C183F42844}" type="presParOf" srcId="{EC100268-BDA3-40AB-9308-31CF1723562B}" destId="{6C6556B3-7217-4ED6-9346-323F74EC0C0A}" srcOrd="1" destOrd="0" presId="urn:microsoft.com/office/officeart/2005/8/layout/architecture"/>
    <dgm:cxn modelId="{4A471E5D-708D-4F95-AD4B-EB0FF3AA90B6}" type="presParOf" srcId="{EC100268-BDA3-40AB-9308-31CF1723562B}" destId="{21F72A31-AC0D-45EB-85CC-B463A07BAD78}" srcOrd="2" destOrd="0" presId="urn:microsoft.com/office/officeart/2005/8/layout/architecture"/>
    <dgm:cxn modelId="{FCB556CE-79EB-493A-9519-CD6304C31723}" type="presParOf" srcId="{21F72A31-AC0D-45EB-85CC-B463A07BAD78}" destId="{78291256-0ED2-4FBB-A11A-AF7481029A03}" srcOrd="0" destOrd="0" presId="urn:microsoft.com/office/officeart/2005/8/layout/architecture"/>
    <dgm:cxn modelId="{17DC777C-2E04-4445-9BAB-FF15E44399E8}" type="presParOf" srcId="{78291256-0ED2-4FBB-A11A-AF7481029A03}" destId="{506DAFF8-0442-4BC7-8596-FF42B08A02BB}" srcOrd="0" destOrd="0" presId="urn:microsoft.com/office/officeart/2005/8/layout/architecture"/>
    <dgm:cxn modelId="{69D44E6F-C60D-428A-9EAB-07EF41E0BB0C}" type="presParOf" srcId="{78291256-0ED2-4FBB-A11A-AF7481029A03}" destId="{14FC9CAB-A62F-440B-AD23-3CB607AB5D97}" srcOrd="1" destOrd="0" presId="urn:microsoft.com/office/officeart/2005/8/layout/architecture"/>
    <dgm:cxn modelId="{104B1EC1-3E09-4131-8800-D81219B3AC89}" type="presParOf" srcId="{21F72A31-AC0D-45EB-85CC-B463A07BAD78}" destId="{75FC84ED-C72B-4060-A8E0-62F22262018F}" srcOrd="1" destOrd="0" presId="urn:microsoft.com/office/officeart/2005/8/layout/architecture"/>
    <dgm:cxn modelId="{C4C191A8-E43D-4231-B3C9-6927CE437589}" type="presParOf" srcId="{21F72A31-AC0D-45EB-85CC-B463A07BAD78}" destId="{AEEE7506-52E6-459E-BC67-602324063B7C}" srcOrd="2" destOrd="0" presId="urn:microsoft.com/office/officeart/2005/8/layout/architecture"/>
    <dgm:cxn modelId="{D7986E24-FE9C-4038-9D9D-61033F8B7125}" type="presParOf" srcId="{AEEE7506-52E6-459E-BC67-602324063B7C}" destId="{44577891-8218-465F-B4CF-1B5B285D0F6E}" srcOrd="0" destOrd="0" presId="urn:microsoft.com/office/officeart/2005/8/layout/architecture"/>
    <dgm:cxn modelId="{6B991563-5E84-4C59-A06A-6E4B287CDA5B}" type="presParOf" srcId="{AEEE7506-52E6-459E-BC67-602324063B7C}" destId="{FCD6099C-BC0A-4265-B39A-D003484FC5FA}" srcOrd="1" destOrd="0" presId="urn:microsoft.com/office/officeart/2005/8/layout/architecture"/>
    <dgm:cxn modelId="{DC81EE03-6161-4C62-9AE3-1AD2AAF6B965}" type="presParOf" srcId="{21F72A31-AC0D-45EB-85CC-B463A07BAD78}" destId="{1A65D24D-051C-40E7-8D90-C790A2149DBC}" srcOrd="3" destOrd="0" presId="urn:microsoft.com/office/officeart/2005/8/layout/architecture"/>
    <dgm:cxn modelId="{45250941-BB1D-42C2-BABA-0924F2719F9C}" type="presParOf" srcId="{21F72A31-AC0D-45EB-85CC-B463A07BAD78}" destId="{AC7E7B08-5C7A-4340-925E-F88E93CC1201}" srcOrd="4" destOrd="0" presId="urn:microsoft.com/office/officeart/2005/8/layout/architecture"/>
    <dgm:cxn modelId="{25D765BE-7E81-4F9B-A6A4-4016D1085162}" type="presParOf" srcId="{AC7E7B08-5C7A-4340-925E-F88E93CC1201}" destId="{B4BD95B4-EC08-445A-9010-47A79129E749}" srcOrd="0" destOrd="0" presId="urn:microsoft.com/office/officeart/2005/8/layout/architecture"/>
    <dgm:cxn modelId="{E9148E58-F41D-44F9-85A9-58813B3098DB}" type="presParOf" srcId="{AC7E7B08-5C7A-4340-925E-F88E93CC1201}" destId="{0B604A7E-7B5F-4E87-A7D7-9B612F5B87E6}" srcOrd="1" destOrd="0" presId="urn:microsoft.com/office/officeart/2005/8/layout/architecture"/>
    <dgm:cxn modelId="{2AAC941B-3930-4041-BC24-BD8AFDE4752E}" type="presParOf" srcId="{21F72A31-AC0D-45EB-85CC-B463A07BAD78}" destId="{DB40530F-F4F3-42E4-BB11-1E91F1326D66}" srcOrd="5" destOrd="0" presId="urn:microsoft.com/office/officeart/2005/8/layout/architecture"/>
    <dgm:cxn modelId="{874E1BD4-FD73-4F14-BA73-B39028B9B24C}" type="presParOf" srcId="{21F72A31-AC0D-45EB-85CC-B463A07BAD78}" destId="{506FC319-6357-4482-BCE6-6541A6696EC3}" srcOrd="6" destOrd="0" presId="urn:microsoft.com/office/officeart/2005/8/layout/architecture"/>
    <dgm:cxn modelId="{4DF819B7-E38C-4AE8-9D8C-CC30AAE3B81E}" type="presParOf" srcId="{506FC319-6357-4482-BCE6-6541A6696EC3}" destId="{49FF83EE-A508-41B3-A282-42F7263BA695}" srcOrd="0" destOrd="0" presId="urn:microsoft.com/office/officeart/2005/8/layout/architecture"/>
    <dgm:cxn modelId="{809783E7-5A42-45AF-8815-5AFCF10C7C32}" type="presParOf" srcId="{506FC319-6357-4482-BCE6-6541A6696EC3}" destId="{8C6F28BF-7261-41C3-897A-507F289308C2}"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3E6D-B6B8-4274-8755-09F3F273E304}">
      <dsp:nvSpPr>
        <dsp:cNvPr id="0" name=""/>
        <dsp:cNvSpPr/>
      </dsp:nvSpPr>
      <dsp:spPr>
        <a:xfrm>
          <a:off x="0" y="0"/>
          <a:ext cx="10266621" cy="1907356"/>
        </a:xfrm>
        <a:prstGeom prst="roundRect">
          <a:avLst>
            <a:gd name="adj" fmla="val 10000"/>
          </a:avLst>
        </a:prstGeom>
        <a:solidFill>
          <a:srgbClr val="9B99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GB" sz="5600" kern="1200" dirty="0"/>
            <a:t>London’s Giving network meeting</a:t>
          </a:r>
        </a:p>
      </dsp:txBody>
      <dsp:txXfrm>
        <a:off x="55865" y="55865"/>
        <a:ext cx="10154891" cy="1795626"/>
      </dsp:txXfrm>
    </dsp:sp>
    <dsp:sp modelId="{F957C347-214C-4E41-88C1-A74ECE9E73F5}">
      <dsp:nvSpPr>
        <dsp:cNvPr id="0" name=""/>
        <dsp:cNvSpPr/>
      </dsp:nvSpPr>
      <dsp:spPr>
        <a:xfrm>
          <a:off x="2190253" y="3840621"/>
          <a:ext cx="6113416" cy="114058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Learning programme</a:t>
          </a:r>
        </a:p>
      </dsp:txBody>
      <dsp:txXfrm>
        <a:off x="2223659" y="3874027"/>
        <a:ext cx="6046604" cy="1073768"/>
      </dsp:txXfrm>
    </dsp:sp>
    <dsp:sp modelId="{506DAFF8-0442-4BC7-8596-FF42B08A02BB}">
      <dsp:nvSpPr>
        <dsp:cNvPr id="0" name=""/>
        <dsp:cNvSpPr/>
      </dsp:nvSpPr>
      <dsp:spPr>
        <a:xfrm>
          <a:off x="414736" y="1798700"/>
          <a:ext cx="2187315" cy="190735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Partnerships &amp; Fundraising subgroup</a:t>
          </a:r>
        </a:p>
      </dsp:txBody>
      <dsp:txXfrm>
        <a:off x="470601" y="1854565"/>
        <a:ext cx="2075585" cy="1795626"/>
      </dsp:txXfrm>
    </dsp:sp>
    <dsp:sp modelId="{44577891-8218-465F-B4CF-1B5B285D0F6E}">
      <dsp:nvSpPr>
        <dsp:cNvPr id="0" name=""/>
        <dsp:cNvSpPr/>
      </dsp:nvSpPr>
      <dsp:spPr>
        <a:xfrm>
          <a:off x="2709533" y="1798719"/>
          <a:ext cx="2498803" cy="190735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Communications &amp; Impact subgroup</a:t>
          </a:r>
        </a:p>
      </dsp:txBody>
      <dsp:txXfrm>
        <a:off x="2765398" y="1854584"/>
        <a:ext cx="2387073" cy="1795626"/>
      </dsp:txXfrm>
    </dsp:sp>
    <dsp:sp modelId="{B4BD95B4-EC08-445A-9010-47A79129E749}">
      <dsp:nvSpPr>
        <dsp:cNvPr id="0" name=""/>
        <dsp:cNvSpPr/>
      </dsp:nvSpPr>
      <dsp:spPr>
        <a:xfrm>
          <a:off x="5299083" y="1798700"/>
          <a:ext cx="2169546" cy="190735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Equity &amp; Justice subgroup</a:t>
          </a:r>
        </a:p>
      </dsp:txBody>
      <dsp:txXfrm>
        <a:off x="5354948" y="1854565"/>
        <a:ext cx="2057816" cy="1795626"/>
      </dsp:txXfrm>
    </dsp:sp>
    <dsp:sp modelId="{49FF83EE-A508-41B3-A282-42F7263BA695}">
      <dsp:nvSpPr>
        <dsp:cNvPr id="0" name=""/>
        <dsp:cNvSpPr/>
      </dsp:nvSpPr>
      <dsp:spPr>
        <a:xfrm>
          <a:off x="7568174" y="1798700"/>
          <a:ext cx="2304026" cy="190735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Start Up </a:t>
          </a:r>
        </a:p>
        <a:p>
          <a:pPr marL="0" lvl="0" indent="0" algn="ctr" defTabSz="1066800">
            <a:lnSpc>
              <a:spcPct val="90000"/>
            </a:lnSpc>
            <a:spcBef>
              <a:spcPct val="0"/>
            </a:spcBef>
            <a:spcAft>
              <a:spcPct val="35000"/>
            </a:spcAft>
            <a:buNone/>
          </a:pPr>
          <a:r>
            <a:rPr lang="en-GB" sz="2400" kern="1200" dirty="0">
              <a:solidFill>
                <a:schemeClr val="tx1"/>
              </a:solidFill>
            </a:rPr>
            <a:t>pop in</a:t>
          </a:r>
        </a:p>
      </dsp:txBody>
      <dsp:txXfrm>
        <a:off x="7624039" y="1854565"/>
        <a:ext cx="2192296" cy="179562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FD8EA-BEAD-4BEE-894D-525802088781}"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BDCC9-8943-4059-ABE8-6FF421A6E4E9}" type="slidenum">
              <a:rPr lang="en-GB" smtClean="0"/>
              <a:t>‹#›</a:t>
            </a:fld>
            <a:endParaRPr lang="en-GB"/>
          </a:p>
        </p:txBody>
      </p:sp>
    </p:spTree>
    <p:extLst>
      <p:ext uri="{BB962C8B-B14F-4D97-AF65-F5344CB8AC3E}">
        <p14:creationId xmlns:p14="http://schemas.microsoft.com/office/powerpoint/2010/main" val="364041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4</a:t>
            </a:fld>
            <a:endParaRPr lang="en-GB"/>
          </a:p>
        </p:txBody>
      </p:sp>
    </p:spTree>
    <p:extLst>
      <p:ext uri="{BB962C8B-B14F-4D97-AF65-F5344CB8AC3E}">
        <p14:creationId xmlns:p14="http://schemas.microsoft.com/office/powerpoint/2010/main" val="197450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5</a:t>
            </a:fld>
            <a:endParaRPr lang="en-GB"/>
          </a:p>
        </p:txBody>
      </p:sp>
    </p:spTree>
    <p:extLst>
      <p:ext uri="{BB962C8B-B14F-4D97-AF65-F5344CB8AC3E}">
        <p14:creationId xmlns:p14="http://schemas.microsoft.com/office/powerpoint/2010/main" val="195043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6</a:t>
            </a:fld>
            <a:endParaRPr lang="en-GB"/>
          </a:p>
        </p:txBody>
      </p:sp>
    </p:spTree>
    <p:extLst>
      <p:ext uri="{BB962C8B-B14F-4D97-AF65-F5344CB8AC3E}">
        <p14:creationId xmlns:p14="http://schemas.microsoft.com/office/powerpoint/2010/main" val="61627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7</a:t>
            </a:fld>
            <a:endParaRPr lang="en-GB"/>
          </a:p>
        </p:txBody>
      </p:sp>
    </p:spTree>
    <p:extLst>
      <p:ext uri="{BB962C8B-B14F-4D97-AF65-F5344CB8AC3E}">
        <p14:creationId xmlns:p14="http://schemas.microsoft.com/office/powerpoint/2010/main" val="23742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8</a:t>
            </a:fld>
            <a:endParaRPr lang="en-GB"/>
          </a:p>
        </p:txBody>
      </p:sp>
    </p:spTree>
    <p:extLst>
      <p:ext uri="{BB962C8B-B14F-4D97-AF65-F5344CB8AC3E}">
        <p14:creationId xmlns:p14="http://schemas.microsoft.com/office/powerpoint/2010/main" val="698562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Graphic">
    <p:spTree>
      <p:nvGrpSpPr>
        <p:cNvPr id="1" name=""/>
        <p:cNvGrpSpPr/>
        <p:nvPr/>
      </p:nvGrpSpPr>
      <p:grpSpPr>
        <a:xfrm>
          <a:off x="0" y="0"/>
          <a:ext cx="0" cy="0"/>
          <a:chOff x="0" y="0"/>
          <a:chExt cx="0" cy="0"/>
        </a:xfrm>
      </p:grpSpPr>
      <p:grpSp>
        <p:nvGrpSpPr>
          <p:cNvPr id="17" name="Group 16"/>
          <p:cNvGrpSpPr/>
          <p:nvPr userDrawn="1"/>
        </p:nvGrpSpPr>
        <p:grpSpPr bwMode="gray">
          <a:xfrm>
            <a:off x="-1" y="0"/>
            <a:ext cx="12192765" cy="6858000"/>
            <a:chOff x="-1" y="0"/>
            <a:chExt cx="12192765" cy="68580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3865" b="6005"/>
            <a:stretch/>
          </p:blipFill>
          <p:spPr bwMode="gray">
            <a:xfrm>
              <a:off x="6550478" y="695559"/>
              <a:ext cx="5641522" cy="6162441"/>
            </a:xfrm>
            <a:prstGeom prst="rect">
              <a:avLst/>
            </a:prstGeom>
          </p:spPr>
        </p:pic>
      </p:grpSp>
      <p:sp>
        <p:nvSpPr>
          <p:cNvPr id="2" name="Title 1"/>
          <p:cNvSpPr>
            <a:spLocks noGrp="1"/>
          </p:cNvSpPr>
          <p:nvPr>
            <p:ph type="title" hasCustomPrompt="1"/>
          </p:nvPr>
        </p:nvSpPr>
        <p:spPr bwMode="gray">
          <a:xfrm>
            <a:off x="947738" y="1830388"/>
            <a:ext cx="5076825"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4"/>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5076825"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7" y="5753100"/>
            <a:ext cx="2414796"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2272254618"/>
      </p:ext>
    </p:extLst>
  </p:cSld>
  <p:clrMapOvr>
    <a:masterClrMapping/>
  </p:clrMapOvr>
  <p:hf hdr="0"/>
  <p:extLst>
    <p:ext uri="{DCECCB84-F9BA-43D5-87BE-67443E8EF086}">
      <p15:sldGuideLst xmlns:p15="http://schemas.microsoft.com/office/powerpoint/2012/main">
        <p15:guide id="1" pos="597" userDrawn="1">
          <p15:clr>
            <a:srgbClr val="F26B43"/>
          </p15:clr>
        </p15:guide>
        <p15:guide id="2" pos="3795" userDrawn="1">
          <p15:clr>
            <a:srgbClr val="F26B43"/>
          </p15:clr>
        </p15:guide>
        <p15:guide id="3" orient="horz" pos="1207" userDrawn="1">
          <p15:clr>
            <a:srgbClr val="F26B43"/>
          </p15:clr>
        </p15:guide>
        <p15:guide id="4" orient="horz" pos="3770" userDrawn="1">
          <p15:clr>
            <a:srgbClr val="F26B43"/>
          </p15:clr>
        </p15:guide>
        <p15:guide id="5" orient="horz" pos="84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 y="428"/>
            <a:ext cx="12192765" cy="6857572"/>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7" name="Picture 6"/>
          <p:cNvPicPr>
            <a:picLocks noChangeAspect="1"/>
          </p:cNvPicPr>
          <p:nvPr userDrawn="1"/>
        </p:nvPicPr>
        <p:blipFill>
          <a:blip r:embed="rId4"/>
          <a:stretch>
            <a:fillRect/>
          </a:stretch>
        </p:blipFill>
        <p:spPr bwMode="gray">
          <a:xfrm>
            <a:off x="874713" y="3760806"/>
            <a:ext cx="1030287" cy="855644"/>
          </a:xfrm>
          <a:prstGeom prst="rect">
            <a:avLst/>
          </a:prstGeom>
        </p:spPr>
      </p:pic>
      <p:sp>
        <p:nvSpPr>
          <p:cNvPr id="10" name="Text Placeholder 9"/>
          <p:cNvSpPr>
            <a:spLocks noGrp="1"/>
          </p:cNvSpPr>
          <p:nvPr>
            <p:ph type="body" sz="quarter" idx="10" hasCustomPrompt="1"/>
          </p:nvPr>
        </p:nvSpPr>
        <p:spPr bwMode="gray">
          <a:xfrm>
            <a:off x="874713" y="5953125"/>
            <a:ext cx="5427027" cy="342900"/>
          </a:xfrm>
        </p:spPr>
        <p:txBody>
          <a:bodyPr/>
          <a:lstStyle>
            <a:lvl1pPr>
              <a:defRPr sz="1800">
                <a:solidFill>
                  <a:schemeClr val="bg1"/>
                </a:solidFill>
                <a:latin typeface="+mj-lt"/>
              </a:defRPr>
            </a:lvl1pPr>
          </a:lstStyle>
          <a:p>
            <a:pPr lvl="0"/>
            <a:r>
              <a:rPr lang="en-US" dirty="0"/>
              <a:t>Click to edit web address</a:t>
            </a:r>
          </a:p>
        </p:txBody>
      </p:sp>
      <p:sp>
        <p:nvSpPr>
          <p:cNvPr id="11" name="Text Placeholder 9"/>
          <p:cNvSpPr>
            <a:spLocks noGrp="1"/>
          </p:cNvSpPr>
          <p:nvPr>
            <p:ph type="body" sz="quarter" idx="11" hasCustomPrompt="1"/>
          </p:nvPr>
        </p:nvSpPr>
        <p:spPr bwMode="gray">
          <a:xfrm>
            <a:off x="1080453" y="515549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2" name="TextBox 11"/>
          <p:cNvSpPr txBox="1"/>
          <p:nvPr userDrawn="1"/>
        </p:nvSpPr>
        <p:spPr bwMode="gray">
          <a:xfrm>
            <a:off x="874713" y="5155496"/>
            <a:ext cx="133050"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T</a:t>
            </a:r>
          </a:p>
        </p:txBody>
      </p:sp>
      <p:sp>
        <p:nvSpPr>
          <p:cNvPr id="13" name="Text Placeholder 9"/>
          <p:cNvSpPr>
            <a:spLocks noGrp="1"/>
          </p:cNvSpPr>
          <p:nvPr>
            <p:ph type="body" sz="quarter" idx="12" hasCustomPrompt="1"/>
          </p:nvPr>
        </p:nvSpPr>
        <p:spPr bwMode="gray">
          <a:xfrm>
            <a:off x="1080453" y="547553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4" name="TextBox 13"/>
          <p:cNvSpPr txBox="1"/>
          <p:nvPr userDrawn="1"/>
        </p:nvSpPr>
        <p:spPr bwMode="gray">
          <a:xfrm>
            <a:off x="874713" y="5475536"/>
            <a:ext cx="118622"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E</a:t>
            </a:r>
          </a:p>
        </p:txBody>
      </p:sp>
      <p:sp>
        <p:nvSpPr>
          <p:cNvPr id="18" name="Text Placeholder 17"/>
          <p:cNvSpPr>
            <a:spLocks noGrp="1"/>
          </p:cNvSpPr>
          <p:nvPr>
            <p:ph type="body" sz="quarter" idx="13" hasCustomPrompt="1"/>
          </p:nvPr>
        </p:nvSpPr>
        <p:spPr bwMode="gray">
          <a:xfrm>
            <a:off x="8291513" y="3086100"/>
            <a:ext cx="2628900" cy="2981325"/>
          </a:xfrm>
        </p:spPr>
        <p:txBody>
          <a:bodyPr/>
          <a:lstStyle>
            <a:lvl1pPr>
              <a:defRPr>
                <a:solidFill>
                  <a:schemeClr val="bg1"/>
                </a:solidFill>
              </a:defRPr>
            </a:lvl1pPr>
            <a:lvl2pPr>
              <a:lnSpc>
                <a:spcPct val="90000"/>
              </a:lnSpc>
              <a:defRPr sz="3500">
                <a:solidFill>
                  <a:schemeClr val="bg1"/>
                </a:solidFill>
              </a:defRPr>
            </a:lvl2pPr>
          </a:lstStyle>
          <a:p>
            <a:pPr lvl="0"/>
            <a:r>
              <a:rPr lang="en-US" dirty="0"/>
              <a:t>Click to edit body text</a:t>
            </a:r>
          </a:p>
          <a:p>
            <a:pPr lvl="1"/>
            <a:r>
              <a:rPr lang="en-US" dirty="0"/>
              <a:t>Click to edit heading text</a:t>
            </a:r>
          </a:p>
        </p:txBody>
      </p:sp>
      <p:sp>
        <p:nvSpPr>
          <p:cNvPr id="24" name="Freeform 23"/>
          <p:cNvSpPr/>
          <p:nvPr userDrawn="1"/>
        </p:nvSpPr>
        <p:spPr bwMode="gray">
          <a:xfrm rot="5400000">
            <a:off x="7931027" y="2812804"/>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userDrawn="1"/>
        </p:nvSpPr>
        <p:spPr bwMode="gray">
          <a:xfrm rot="16200000">
            <a:off x="10878743" y="5757615"/>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981812"/>
      </p:ext>
    </p:extLst>
  </p:cSld>
  <p:clrMapOvr>
    <a:masterClrMapping/>
  </p:clrMapOvr>
  <p:extLst>
    <p:ext uri="{DCECCB84-F9BA-43D5-87BE-67443E8EF086}">
      <p15:sldGuideLst xmlns:p15="http://schemas.microsoft.com/office/powerpoint/2012/main">
        <p15:guide id="3" pos="5223" userDrawn="1">
          <p15:clr>
            <a:srgbClr val="F26B43"/>
          </p15:clr>
        </p15:guide>
        <p15:guide id="4" orient="horz" pos="3680" userDrawn="1">
          <p15:clr>
            <a:srgbClr val="F26B43"/>
          </p15:clr>
        </p15:guide>
        <p15:guide id="6" orient="horz" pos="1979" userDrawn="1">
          <p15:clr>
            <a:srgbClr val="F26B43"/>
          </p15:clr>
        </p15:guide>
        <p15:guide id="7" pos="6879" userDrawn="1">
          <p15:clr>
            <a:srgbClr val="F26B43"/>
          </p15:clr>
        </p15:guide>
        <p15:guide id="8" pos="5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sp>
        <p:nvSpPr>
          <p:cNvPr id="2" name="Title 1"/>
          <p:cNvSpPr>
            <a:spLocks noGrp="1"/>
          </p:cNvSpPr>
          <p:nvPr>
            <p:ph type="title" hasCustomPrompt="1"/>
          </p:nvPr>
        </p:nvSpPr>
        <p:spPr bwMode="gray">
          <a:xfrm>
            <a:off x="947738" y="1830388"/>
            <a:ext cx="6624638"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3"/>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6624638"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6" y="5753100"/>
            <a:ext cx="3999121"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777521863"/>
      </p:ext>
    </p:extLst>
  </p:cSld>
  <p:clrMapOvr>
    <a:masterClrMapping/>
  </p:clrMapOvr>
  <p:hf hdr="0"/>
  <p:extLst>
    <p:ext uri="{DCECCB84-F9BA-43D5-87BE-67443E8EF086}">
      <p15:sldGuideLst xmlns:p15="http://schemas.microsoft.com/office/powerpoint/2012/main">
        <p15:guide id="1" pos="597">
          <p15:clr>
            <a:srgbClr val="F26B43"/>
          </p15:clr>
        </p15:guide>
        <p15:guide id="2" pos="4793" userDrawn="1">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Title 6"/>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4231965124"/>
      </p:ext>
    </p:extLst>
  </p:cSld>
  <p:clrMapOvr>
    <a:masterClrMapping/>
  </p:clrMapOvr>
  <p:extLst>
    <p:ext uri="{DCECCB84-F9BA-43D5-87BE-67443E8EF086}">
      <p15:sldGuideLst xmlns:p15="http://schemas.microsoft.com/office/powerpoint/2012/main">
        <p15:guide id="1" pos="529" userDrawn="1">
          <p15:clr>
            <a:srgbClr val="F26B43"/>
          </p15:clr>
        </p15:guide>
        <p15:guide id="2" pos="6879"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Graphic Left and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1" y="2744788"/>
            <a:ext cx="4008439" cy="4113212"/>
          </a:xfrm>
          <a:noFill/>
        </p:spPr>
        <p:txBody>
          <a:bodyPr anchor="ctr"/>
          <a:lstStyle>
            <a:lvl1pPr algn="ctr">
              <a:tabLst/>
              <a:defRPr/>
            </a:lvl1pPr>
          </a:lstStyle>
          <a:p>
            <a:r>
              <a:rPr lang="en-GB" dirty="0"/>
              <a:t>Click on icon to</a:t>
            </a:r>
            <a:br>
              <a:rPr lang="en-GB" dirty="0"/>
            </a:br>
            <a:r>
              <a:rPr lang="en-GB" dirty="0"/>
              <a:t>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4295775" y="730250"/>
            <a:ext cx="6624638" cy="5365749"/>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20" name="Title 19"/>
          <p:cNvSpPr>
            <a:spLocks noGrp="1"/>
          </p:cNvSpPr>
          <p:nvPr>
            <p:ph type="title" hasCustomPrompt="1"/>
          </p:nvPr>
        </p:nvSpPr>
        <p:spPr bwMode="gray">
          <a:xfrm>
            <a:off x="839789" y="682859"/>
            <a:ext cx="3168650" cy="1024896"/>
          </a:xfrm>
        </p:spPr>
        <p:txBody>
          <a:bodyPr/>
          <a:lstStyle/>
          <a:p>
            <a:r>
              <a:rPr lang="en-GB" dirty="0"/>
              <a:t>Click to edit heading title</a:t>
            </a:r>
          </a:p>
        </p:txBody>
      </p:sp>
    </p:spTree>
    <p:extLst>
      <p:ext uri="{BB962C8B-B14F-4D97-AF65-F5344CB8AC3E}">
        <p14:creationId xmlns:p14="http://schemas.microsoft.com/office/powerpoint/2010/main" val="2434371461"/>
      </p:ext>
    </p:extLst>
  </p:cSld>
  <p:clrMapOvr>
    <a:masterClrMapping/>
  </p:clrMapOvr>
  <p:extLst>
    <p:ext uri="{DCECCB84-F9BA-43D5-87BE-67443E8EF086}">
      <p15:sldGuideLst xmlns:p15="http://schemas.microsoft.com/office/powerpoint/2012/main">
        <p15:guide id="1" pos="2706" userDrawn="1">
          <p15:clr>
            <a:srgbClr val="F26B43"/>
          </p15:clr>
        </p15:guide>
        <p15:guide id="3" pos="2525" userDrawn="1">
          <p15:clr>
            <a:srgbClr val="F26B43"/>
          </p15:clr>
        </p15:guide>
        <p15:guide id="5" orient="horz" pos="1729" userDrawn="1">
          <p15:clr>
            <a:srgbClr val="A4A3A4"/>
          </p15:clr>
        </p15:guide>
        <p15:guide id="6" orient="horz" pos="459" userDrawn="1">
          <p15:clr>
            <a:srgbClr val="F26B43"/>
          </p15:clr>
        </p15:guide>
        <p15:guide id="7" orient="horz" pos="3816" userDrawn="1">
          <p15:clr>
            <a:srgbClr val="F26B43"/>
          </p15:clr>
        </p15:guide>
        <p15:guide id="8" pos="6879" userDrawn="1">
          <p15:clr>
            <a:srgbClr val="F26B43"/>
          </p15:clr>
        </p15:guide>
        <p15:guide id="9" pos="5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20" name="Rectangle 19"/>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3592896550"/>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wo Contents and Quote">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17" name="Rectangle 16"/>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2141999"/>
          </a:xfrm>
        </p:spPr>
        <p:txBody>
          <a:bodyPr/>
          <a:lstStyle/>
          <a:p>
            <a:pPr lvl="0"/>
            <a:r>
              <a:rPr lang="en-US" dirty="0"/>
              <a:t>Click to edit body text</a:t>
            </a:r>
          </a:p>
          <a:p>
            <a:pPr lvl="1"/>
            <a:r>
              <a:rPr lang="en-US" dirty="0"/>
              <a:t>Click to edit heading text</a:t>
            </a:r>
          </a:p>
          <a:p>
            <a:pPr lvl="2"/>
            <a:r>
              <a:rPr lang="en-US" dirty="0"/>
              <a:t>Click to edit subheading text</a:t>
            </a:r>
          </a:p>
        </p:txBody>
      </p:sp>
      <p:sp>
        <p:nvSpPr>
          <p:cNvPr id="10" name="Title 9"/>
          <p:cNvSpPr>
            <a:spLocks noGrp="1"/>
          </p:cNvSpPr>
          <p:nvPr>
            <p:ph type="title" hasCustomPrompt="1"/>
          </p:nvPr>
        </p:nvSpPr>
        <p:spPr bwMode="gray"/>
        <p:txBody>
          <a:bodyPr/>
          <a:lstStyle/>
          <a:p>
            <a:r>
              <a:rPr lang="en-GB" dirty="0"/>
              <a:t>Click to edit heading title</a:t>
            </a:r>
          </a:p>
        </p:txBody>
      </p:sp>
      <p:sp>
        <p:nvSpPr>
          <p:cNvPr id="6" name="Text Placeholder 5"/>
          <p:cNvSpPr>
            <a:spLocks noGrp="1"/>
          </p:cNvSpPr>
          <p:nvPr>
            <p:ph type="body" sz="quarter" idx="14" hasCustomPrompt="1"/>
          </p:nvPr>
        </p:nvSpPr>
        <p:spPr bwMode="gray">
          <a:xfrm>
            <a:off x="6024564" y="3987337"/>
            <a:ext cx="4896000" cy="2070562"/>
          </a:xfrm>
          <a:solidFill>
            <a:schemeClr val="accent2"/>
          </a:solidFill>
          <a:ln w="12700">
            <a:solidFill>
              <a:schemeClr val="accent1"/>
            </a:solidFill>
          </a:ln>
        </p:spPr>
        <p:txBody>
          <a:bodyPr lIns="252000" tIns="216000" rIns="252000" bIns="252000" anchor="t" anchorCtr="0">
            <a:noAutofit/>
          </a:bodyPr>
          <a:lstStyle>
            <a:lvl1pPr>
              <a:spcAft>
                <a:spcPts val="600"/>
              </a:spcAft>
              <a:defRPr sz="1800" baseline="0"/>
            </a:lvl1pPr>
            <a:lvl2pPr>
              <a:spcAft>
                <a:spcPts val="600"/>
              </a:spcAft>
              <a:defRPr sz="1800" baseline="0">
                <a:solidFill>
                  <a:schemeClr val="tx1"/>
                </a:solidFill>
                <a:latin typeface="Calibre Semibold" panose="020B0703030202060203" pitchFamily="34" charset="0"/>
              </a:defRPr>
            </a:lvl2pPr>
            <a:lvl3pPr>
              <a:defRPr sz="1800">
                <a:solidFill>
                  <a:schemeClr val="tx2"/>
                </a:solidFill>
              </a:defRPr>
            </a:lvl3pPr>
            <a:lvl4pPr>
              <a:defRPr sz="1700"/>
            </a:lvl4pPr>
            <a:lvl5pPr>
              <a:defRPr sz="1700"/>
            </a:lvl5pPr>
          </a:lstStyle>
          <a:p>
            <a:pPr lvl="0"/>
            <a:r>
              <a:rPr lang="en-US" dirty="0"/>
              <a:t>Click to edit box body text</a:t>
            </a:r>
          </a:p>
          <a:p>
            <a:pPr lvl="1"/>
            <a:r>
              <a:rPr lang="en-US" dirty="0"/>
              <a:t>Click to edit box heading text</a:t>
            </a:r>
          </a:p>
          <a:p>
            <a:pPr lvl="1"/>
            <a:endParaRPr lang="en-US" dirty="0"/>
          </a:p>
        </p:txBody>
      </p:sp>
    </p:spTree>
    <p:extLst>
      <p:ext uri="{BB962C8B-B14F-4D97-AF65-F5344CB8AC3E}">
        <p14:creationId xmlns:p14="http://schemas.microsoft.com/office/powerpoint/2010/main" val="760863434"/>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and Content #1">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526298"/>
          </a:xfrm>
        </p:spPr>
        <p:txBody>
          <a:bodyPr/>
          <a:lstStyle>
            <a:lvl1pPr>
              <a:defRPr/>
            </a:lvl1pPr>
          </a:lstStyle>
          <a:p>
            <a:r>
              <a:rPr lang="en-GB" dirty="0"/>
              <a:t>Click to edit heading title</a:t>
            </a:r>
          </a:p>
        </p:txBody>
      </p:sp>
    </p:spTree>
    <p:extLst>
      <p:ext uri="{BB962C8B-B14F-4D97-AF65-F5344CB8AC3E}">
        <p14:creationId xmlns:p14="http://schemas.microsoft.com/office/powerpoint/2010/main" val="2112979816"/>
      </p:ext>
    </p:extLst>
  </p:cSld>
  <p:clrMapOvr>
    <a:masterClrMapping/>
  </p:clrMapOvr>
  <p:extLst>
    <p:ext uri="{DCECCB84-F9BA-43D5-87BE-67443E8EF086}">
      <p15:sldGuideLst xmlns:p15="http://schemas.microsoft.com/office/powerpoint/2012/main">
        <p15:guide id="1" pos="3795" userDrawn="1">
          <p15:clr>
            <a:srgbClr val="F26B43"/>
          </p15:clr>
        </p15:guide>
        <p15:guide id="3" orient="horz" pos="1026" userDrawn="1">
          <p15:clr>
            <a:srgbClr val="F26B43"/>
          </p15:clr>
        </p15:guide>
        <p15:guide id="4" pos="3364" userDrawn="1">
          <p15:clr>
            <a:srgbClr val="F26B43"/>
          </p15:clr>
        </p15:guide>
        <p15:guide id="5" pos="6879" userDrawn="1">
          <p15:clr>
            <a:srgbClr val="F26B43"/>
          </p15:clr>
        </p15:guide>
        <p15:guide id="6" orient="horz" pos="381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and Content #2">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2060575"/>
            <a:ext cx="4896000" cy="3997325"/>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1024896"/>
          </a:xfrm>
        </p:spPr>
        <p:txBody>
          <a:bodyPr/>
          <a:lstStyle>
            <a:lvl1pPr>
              <a:defRPr baseline="0"/>
            </a:lvl1pPr>
          </a:lstStyle>
          <a:p>
            <a:r>
              <a:rPr lang="en-GB" dirty="0"/>
              <a:t>Click to edit heading title, two lines</a:t>
            </a:r>
          </a:p>
        </p:txBody>
      </p:sp>
      <p:sp>
        <p:nvSpPr>
          <p:cNvPr id="2" name="Footer Placeholder 1"/>
          <p:cNvSpPr>
            <a:spLocks noGrp="1"/>
          </p:cNvSpPr>
          <p:nvPr>
            <p:ph type="ftr" sz="quarter" idx="15"/>
          </p:nvPr>
        </p:nvSpPr>
        <p:spPr bwMode="gray"/>
        <p:txBody>
          <a:bodyPr/>
          <a:lstStyle/>
          <a:p>
            <a:r>
              <a:rPr lang="en-GB"/>
              <a:t>Document title</a:t>
            </a:r>
            <a:endParaRPr lang="en-GB" dirty="0"/>
          </a:p>
        </p:txBody>
      </p:sp>
    </p:spTree>
    <p:extLst>
      <p:ext uri="{BB962C8B-B14F-4D97-AF65-F5344CB8AC3E}">
        <p14:creationId xmlns:p14="http://schemas.microsoft.com/office/powerpoint/2010/main" val="2180918275"/>
      </p:ext>
    </p:extLst>
  </p:cSld>
  <p:clrMapOvr>
    <a:masterClrMapping/>
  </p:clrMapOvr>
  <p:extLst>
    <p:ext uri="{DCECCB84-F9BA-43D5-87BE-67443E8EF086}">
      <p15:sldGuideLst xmlns:p15="http://schemas.microsoft.com/office/powerpoint/2012/main">
        <p15:guide id="1" pos="3795" userDrawn="1">
          <p15:clr>
            <a:srgbClr val="F26B43"/>
          </p15:clr>
        </p15:guide>
        <p15:guide id="2" pos="6879" userDrawn="1">
          <p15:clr>
            <a:srgbClr val="F26B43"/>
          </p15:clr>
        </p15:guide>
        <p15:guide id="3" orient="horz" pos="1298" userDrawn="1">
          <p15:clr>
            <a:srgbClr val="F26B43"/>
          </p15:clr>
        </p15:guide>
        <p15:guide id="4" pos="3364" userDrawn="1">
          <p15:clr>
            <a:srgbClr val="F26B43"/>
          </p15:clr>
        </p15:guide>
        <p15:guide id="5" orient="horz" pos="381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Out Box and Image">
    <p:spTree>
      <p:nvGrpSpPr>
        <p:cNvPr id="1" name=""/>
        <p:cNvGrpSpPr/>
        <p:nvPr/>
      </p:nvGrpSpPr>
      <p:grpSpPr>
        <a:xfrm>
          <a:off x="0" y="0"/>
          <a:ext cx="0" cy="0"/>
          <a:chOff x="0" y="0"/>
          <a:chExt cx="0" cy="0"/>
        </a:xfrm>
      </p:grpSpPr>
      <p:sp>
        <p:nvSpPr>
          <p:cNvPr id="33" name="Freeform 32"/>
          <p:cNvSpPr/>
          <p:nvPr userDrawn="1"/>
        </p:nvSpPr>
        <p:spPr bwMode="gray">
          <a:xfrm rot="5400000">
            <a:off x="839025" y="735201"/>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userDrawn="1"/>
        </p:nvSpPr>
        <p:spPr bwMode="gray">
          <a:xfrm rot="16200000">
            <a:off x="5190050" y="5546289"/>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icture Placeholder 31"/>
          <p:cNvSpPr>
            <a:spLocks noGrp="1"/>
          </p:cNvSpPr>
          <p:nvPr>
            <p:ph type="pic" sz="quarter" idx="12" hasCustomPrompt="1"/>
          </p:nvPr>
        </p:nvSpPr>
        <p:spPr bwMode="gray">
          <a:xfrm>
            <a:off x="0" y="1"/>
            <a:ext cx="12192000" cy="6858000"/>
          </a:xfrm>
          <a:custGeom>
            <a:avLst/>
            <a:gdLst>
              <a:gd name="connsiteX0" fmla="*/ 5712050 w 12192000"/>
              <a:gd name="connsiteY0" fmla="*/ 5546288 h 6858000"/>
              <a:gd name="connsiteX1" fmla="*/ 5712050 w 12192000"/>
              <a:gd name="connsiteY1" fmla="*/ 6068288 h 6858000"/>
              <a:gd name="connsiteX2" fmla="*/ 5190050 w 12192000"/>
              <a:gd name="connsiteY2" fmla="*/ 6068288 h 6858000"/>
              <a:gd name="connsiteX3" fmla="*/ 5190050 w 12192000"/>
              <a:gd name="connsiteY3" fmla="*/ 6086288 h 6858000"/>
              <a:gd name="connsiteX4" fmla="*/ 5712050 w 12192000"/>
              <a:gd name="connsiteY4" fmla="*/ 6086288 h 6858000"/>
              <a:gd name="connsiteX5" fmla="*/ 5730050 w 12192000"/>
              <a:gd name="connsiteY5" fmla="*/ 6086288 h 6858000"/>
              <a:gd name="connsiteX6" fmla="*/ 5730050 w 12192000"/>
              <a:gd name="connsiteY6" fmla="*/ 6068288 h 6858000"/>
              <a:gd name="connsiteX7" fmla="*/ 5730050 w 12192000"/>
              <a:gd name="connsiteY7" fmla="*/ 5546288 h 6858000"/>
              <a:gd name="connsiteX8" fmla="*/ 839025 w 12192000"/>
              <a:gd name="connsiteY8" fmla="*/ 735200 h 6858000"/>
              <a:gd name="connsiteX9" fmla="*/ 839025 w 12192000"/>
              <a:gd name="connsiteY9" fmla="*/ 753200 h 6858000"/>
              <a:gd name="connsiteX10" fmla="*/ 839025 w 12192000"/>
              <a:gd name="connsiteY10" fmla="*/ 1275200 h 6858000"/>
              <a:gd name="connsiteX11" fmla="*/ 857025 w 12192000"/>
              <a:gd name="connsiteY11" fmla="*/ 1275200 h 6858000"/>
              <a:gd name="connsiteX12" fmla="*/ 857025 w 12192000"/>
              <a:gd name="connsiteY12" fmla="*/ 753200 h 6858000"/>
              <a:gd name="connsiteX13" fmla="*/ 1379025 w 12192000"/>
              <a:gd name="connsiteY13" fmla="*/ 753200 h 6858000"/>
              <a:gd name="connsiteX14" fmla="*/ 1379025 w 12192000"/>
              <a:gd name="connsiteY14" fmla="*/ 735200 h 6858000"/>
              <a:gd name="connsiteX15" fmla="*/ 857025 w 12192000"/>
              <a:gd name="connsiteY15" fmla="*/ 735200 h 6858000"/>
              <a:gd name="connsiteX16" fmla="*/ 0 w 12192000"/>
              <a:gd name="connsiteY16" fmla="*/ 0 h 6858000"/>
              <a:gd name="connsiteX17" fmla="*/ 12192000 w 12192000"/>
              <a:gd name="connsiteY17" fmla="*/ 0 h 6858000"/>
              <a:gd name="connsiteX18" fmla="*/ 12192000 w 12192000"/>
              <a:gd name="connsiteY18" fmla="*/ 6858000 h 6858000"/>
              <a:gd name="connsiteX19" fmla="*/ 0 w 12192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5712050" y="5546288"/>
                </a:moveTo>
                <a:lnTo>
                  <a:pt x="5712050" y="6068288"/>
                </a:lnTo>
                <a:lnTo>
                  <a:pt x="5190050" y="6068288"/>
                </a:lnTo>
                <a:lnTo>
                  <a:pt x="5190050" y="6086288"/>
                </a:lnTo>
                <a:lnTo>
                  <a:pt x="5712050" y="6086288"/>
                </a:lnTo>
                <a:lnTo>
                  <a:pt x="5730050" y="6086288"/>
                </a:lnTo>
                <a:lnTo>
                  <a:pt x="5730050" y="6068288"/>
                </a:lnTo>
                <a:lnTo>
                  <a:pt x="5730050" y="5546288"/>
                </a:lnTo>
                <a:close/>
                <a:moveTo>
                  <a:pt x="839025" y="735200"/>
                </a:moveTo>
                <a:lnTo>
                  <a:pt x="839025" y="753200"/>
                </a:lnTo>
                <a:lnTo>
                  <a:pt x="839025" y="1275200"/>
                </a:lnTo>
                <a:lnTo>
                  <a:pt x="857025" y="1275200"/>
                </a:lnTo>
                <a:lnTo>
                  <a:pt x="857025" y="753200"/>
                </a:lnTo>
                <a:lnTo>
                  <a:pt x="1379025" y="753200"/>
                </a:lnTo>
                <a:lnTo>
                  <a:pt x="1379025" y="735200"/>
                </a:lnTo>
                <a:lnTo>
                  <a:pt x="857025" y="735200"/>
                </a:lnTo>
                <a:close/>
                <a:moveTo>
                  <a:pt x="0" y="0"/>
                </a:moveTo>
                <a:lnTo>
                  <a:pt x="12192000" y="0"/>
                </a:lnTo>
                <a:lnTo>
                  <a:pt x="12192000" y="6858000"/>
                </a:lnTo>
                <a:lnTo>
                  <a:pt x="0" y="6858000"/>
                </a:lnTo>
                <a:close/>
              </a:path>
            </a:pathLst>
          </a:custGeom>
          <a:ln>
            <a:noFill/>
          </a:ln>
        </p:spPr>
        <p:txBody>
          <a:bodyPr wrap="square" rIns="1260000" anchor="ctr">
            <a:noAutofit/>
          </a:bodyPr>
          <a:lstStyle>
            <a:lvl1pPr algn="r">
              <a:defRPr baseline="0"/>
            </a:lvl1pPr>
          </a:lstStyle>
          <a:p>
            <a:r>
              <a:rPr lang="en-GB" dirty="0"/>
              <a:t>Click on icon to add a picture</a:t>
            </a:r>
          </a:p>
        </p:txBody>
      </p:sp>
      <p:sp>
        <p:nvSpPr>
          <p:cNvPr id="9" name="Text Placeholder 8"/>
          <p:cNvSpPr>
            <a:spLocks noGrp="1"/>
          </p:cNvSpPr>
          <p:nvPr>
            <p:ph type="body" sz="quarter" idx="13"/>
          </p:nvPr>
        </p:nvSpPr>
        <p:spPr bwMode="gray">
          <a:xfrm>
            <a:off x="1120775" y="1016000"/>
            <a:ext cx="4340225" cy="4789488"/>
          </a:xfrm>
          <a:solidFill>
            <a:schemeClr val="bg1"/>
          </a:solidFill>
        </p:spPr>
        <p:txBody>
          <a:bodyPr lIns="468000" t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8"/>
          <p:cNvSpPr>
            <a:spLocks noGrp="1"/>
          </p:cNvSpPr>
          <p:nvPr>
            <p:ph type="body" sz="quarter" idx="14" hasCustomPrompt="1"/>
          </p:nvPr>
        </p:nvSpPr>
        <p:spPr bwMode="gray">
          <a:xfrm>
            <a:off x="1120775" y="1016000"/>
            <a:ext cx="4340225" cy="4789488"/>
          </a:xfrm>
          <a:solidFill>
            <a:schemeClr val="bg1"/>
          </a:solidFill>
        </p:spPr>
        <p:txBody>
          <a:bodyPr lIns="468000" tIns="324000" rIns="468000" bIns="324000"/>
          <a:lstStyle>
            <a:lvl1pPr>
              <a:defRPr baseline="0"/>
            </a:lvl1pPr>
            <a:lvl2pPr>
              <a:defRPr baseline="0"/>
            </a:lvl2pPr>
            <a:lvl3pPr>
              <a:defRPr baseline="0"/>
            </a:lvl3pPr>
            <a:lvl4pPr>
              <a:defRPr baseline="0"/>
            </a:lvl4pPr>
            <a:lvl5pPr>
              <a:defRPr baseline="0"/>
            </a:lvl5pPr>
          </a:lstStyle>
          <a:p>
            <a:pPr lvl="0"/>
            <a:r>
              <a:rPr lang="en-US" dirty="0"/>
              <a:t>Click to edit pull out box body text</a:t>
            </a:r>
          </a:p>
          <a:p>
            <a:pPr lvl="1"/>
            <a:r>
              <a:rPr lang="en-US" dirty="0"/>
              <a:t>Click to edit pull out box heading text</a:t>
            </a:r>
          </a:p>
          <a:p>
            <a:pPr lvl="2"/>
            <a:r>
              <a:rPr lang="en-US" dirty="0"/>
              <a:t>Click to edit pull out box subheading</a:t>
            </a:r>
          </a:p>
          <a:p>
            <a:pPr lvl="3"/>
            <a:r>
              <a:rPr lang="en-US" dirty="0"/>
              <a:t>Bullet list one</a:t>
            </a:r>
          </a:p>
          <a:p>
            <a:pPr lvl="4"/>
            <a:r>
              <a:rPr lang="en-US" dirty="0"/>
              <a:t>Bullet list two</a:t>
            </a:r>
            <a:endParaRPr lang="en-GB" dirty="0"/>
          </a:p>
        </p:txBody>
      </p:sp>
    </p:spTree>
    <p:extLst>
      <p:ext uri="{BB962C8B-B14F-4D97-AF65-F5344CB8AC3E}">
        <p14:creationId xmlns:p14="http://schemas.microsoft.com/office/powerpoint/2010/main" val="2401766199"/>
      </p:ext>
    </p:extLst>
  </p:cSld>
  <p:clrMapOvr>
    <a:masterClrMapping/>
  </p:clrMapOvr>
  <p:extLst>
    <p:ext uri="{DCECCB84-F9BA-43D5-87BE-67443E8EF086}">
      <p15:sldGuideLst xmlns:p15="http://schemas.microsoft.com/office/powerpoint/2012/main">
        <p15:guide id="1" orient="horz" pos="3657" userDrawn="1">
          <p15:clr>
            <a:srgbClr val="F26B43"/>
          </p15:clr>
        </p15:guide>
        <p15:guide id="2" orient="horz" pos="640" userDrawn="1">
          <p15:clr>
            <a:srgbClr val="F26B43"/>
          </p15:clr>
        </p15:guide>
        <p15:guide id="3" pos="710" userDrawn="1">
          <p15:clr>
            <a:srgbClr val="F26B43"/>
          </p15:clr>
        </p15:guide>
        <p15:guide id="4" pos="3432"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a:ext>
            </a:extLst>
          </a:blip>
          <a:srcRect l="19963" t="19963" r="19963" b="19963"/>
          <a:stretch/>
        </p:blipFill>
        <p:spPr bwMode="gray">
          <a:xfrm>
            <a:off x="11388725" y="721505"/>
            <a:ext cx="468002" cy="468000"/>
          </a:xfrm>
          <a:prstGeom prst="ellipse">
            <a:avLst/>
          </a:prstGeom>
        </p:spPr>
      </p:pic>
      <p:sp>
        <p:nvSpPr>
          <p:cNvPr id="2" name="Title Placeholder 1"/>
          <p:cNvSpPr>
            <a:spLocks noGrp="1"/>
          </p:cNvSpPr>
          <p:nvPr>
            <p:ph type="title"/>
          </p:nvPr>
        </p:nvSpPr>
        <p:spPr bwMode="gray">
          <a:xfrm>
            <a:off x="839788" y="682859"/>
            <a:ext cx="10080625" cy="526298"/>
          </a:xfrm>
          <a:prstGeom prst="rect">
            <a:avLst/>
          </a:prstGeom>
        </p:spPr>
        <p:txBody>
          <a:bodyPr vert="horz" wrap="square" lIns="0" tIns="0" rIns="0" bIns="0" rtlCol="0" anchor="t" anchorCtr="0">
            <a:spAutoFit/>
          </a:bodyPr>
          <a:lstStyle/>
          <a:p>
            <a:r>
              <a:rPr lang="en-US" dirty="0"/>
              <a:t>Click to edit heading title</a:t>
            </a:r>
            <a:endParaRPr lang="en-GB" dirty="0"/>
          </a:p>
        </p:txBody>
      </p:sp>
      <p:sp>
        <p:nvSpPr>
          <p:cNvPr id="3" name="Text Placeholder 2"/>
          <p:cNvSpPr>
            <a:spLocks noGrp="1"/>
          </p:cNvSpPr>
          <p:nvPr>
            <p:ph type="body" idx="1"/>
          </p:nvPr>
        </p:nvSpPr>
        <p:spPr bwMode="gray">
          <a:xfrm>
            <a:off x="839788" y="1557338"/>
            <a:ext cx="10080000" cy="4500562"/>
          </a:xfrm>
          <a:prstGeom prst="rect">
            <a:avLst/>
          </a:prstGeom>
        </p:spPr>
        <p:txBody>
          <a:bodyPr vert="horz" lIns="0" tIns="0" rIns="0" bIns="0" rtlCol="0">
            <a:noAutofit/>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5" name="Footer Placeholder 4"/>
          <p:cNvSpPr>
            <a:spLocks noGrp="1"/>
          </p:cNvSpPr>
          <p:nvPr>
            <p:ph type="ftr" sz="quarter" idx="3"/>
          </p:nvPr>
        </p:nvSpPr>
        <p:spPr bwMode="gray">
          <a:xfrm rot="16200000">
            <a:off x="10084629" y="4334676"/>
            <a:ext cx="3081320" cy="365125"/>
          </a:xfrm>
          <a:prstGeom prst="rect">
            <a:avLst/>
          </a:prstGeom>
        </p:spPr>
        <p:txBody>
          <a:bodyPr vert="horz" lIns="0" tIns="0" rIns="0" bIns="0" rtlCol="0" anchor="ctr"/>
          <a:lstStyle>
            <a:lvl1pPr algn="r">
              <a:defRPr sz="1250" spc="20" baseline="0">
                <a:solidFill>
                  <a:schemeClr val="tx2"/>
                </a:solidFill>
              </a:defRPr>
            </a:lvl1pPr>
          </a:lstStyle>
          <a:p>
            <a:r>
              <a:rPr lang="en-GB" dirty="0"/>
              <a:t>Document title</a:t>
            </a:r>
          </a:p>
        </p:txBody>
      </p:sp>
      <p:sp>
        <p:nvSpPr>
          <p:cNvPr id="6" name="Slide Number Placeholder 5"/>
          <p:cNvSpPr>
            <a:spLocks noGrp="1"/>
          </p:cNvSpPr>
          <p:nvPr>
            <p:ph type="sldNum" sz="quarter" idx="4"/>
          </p:nvPr>
        </p:nvSpPr>
        <p:spPr bwMode="gray">
          <a:xfrm>
            <a:off x="11445288" y="775505"/>
            <a:ext cx="360000" cy="360000"/>
          </a:xfrm>
          <a:prstGeom prst="rect">
            <a:avLst/>
          </a:prstGeom>
        </p:spPr>
        <p:txBody>
          <a:bodyPr vert="horz" wrap="none" lIns="0" tIns="0" rIns="0" bIns="0" rtlCol="0" anchor="ctr"/>
          <a:lstStyle>
            <a:lvl1pPr algn="ctr">
              <a:defRPr sz="1800">
                <a:solidFill>
                  <a:schemeClr val="tx2"/>
                </a:solidFill>
                <a:latin typeface="Calibre Semibold" panose="020B0703030202060203" pitchFamily="34" charset="0"/>
              </a:defRPr>
            </a:lvl1pPr>
          </a:lstStyle>
          <a:p>
            <a:fld id="{939346A5-94A9-49D9-AEFC-34AF1F7A20E9}" type="slidenum">
              <a:rPr lang="en-GB" smtClean="0"/>
              <a:pPr/>
              <a:t>‹#›</a:t>
            </a:fld>
            <a:endParaRPr lang="en-GB" dirty="0"/>
          </a:p>
        </p:txBody>
      </p:sp>
      <p:sp>
        <p:nvSpPr>
          <p:cNvPr id="12" name="Footer Placeholder 4"/>
          <p:cNvSpPr txBox="1">
            <a:spLocks/>
          </p:cNvSpPr>
          <p:nvPr userDrawn="1"/>
        </p:nvSpPr>
        <p:spPr bwMode="gray">
          <a:xfrm rot="16200000">
            <a:off x="10869290" y="1986311"/>
            <a:ext cx="1512000" cy="365125"/>
          </a:xfrm>
          <a:prstGeom prst="rect">
            <a:avLst/>
          </a:prstGeom>
        </p:spPr>
        <p:txBody>
          <a:bodyPr vert="horz" wrap="none"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50" cap="all" spc="70" baseline="0" dirty="0">
                <a:solidFill>
                  <a:schemeClr val="accent1"/>
                </a:solidFill>
                <a:latin typeface="Calibre Semibold" panose="020B0703030202060203" pitchFamily="34" charset="0"/>
              </a:rPr>
              <a:t>  </a:t>
            </a:r>
            <a:r>
              <a:rPr lang="en-GB" sz="1250" cap="all" spc="70" baseline="0" dirty="0">
                <a:solidFill>
                  <a:schemeClr val="accent1"/>
                </a:solidFill>
                <a:latin typeface="+mn-lt"/>
              </a:rPr>
              <a:t>| </a:t>
            </a:r>
            <a:r>
              <a:rPr lang="en-GB" sz="1250" cap="all" spc="70" baseline="0" dirty="0">
                <a:solidFill>
                  <a:schemeClr val="tx2"/>
                </a:solidFill>
                <a:latin typeface="Calibre Semibold" panose="020B0703030202060203" pitchFamily="34" charset="0"/>
              </a:rPr>
              <a:t> </a:t>
            </a:r>
            <a:r>
              <a:rPr lang="en-GB" sz="1250" cap="all" spc="70" dirty="0">
                <a:solidFill>
                  <a:schemeClr val="tx2"/>
                </a:solidFill>
                <a:latin typeface="Calibre Semibold" panose="020B0703030202060203" pitchFamily="34" charset="0"/>
              </a:rPr>
              <a:t>London</a:t>
            </a:r>
            <a:r>
              <a:rPr lang="en-GB" sz="1250" cap="all" spc="70" baseline="0" dirty="0">
                <a:solidFill>
                  <a:schemeClr val="tx2"/>
                </a:solidFill>
                <a:latin typeface="Calibre Semibold" panose="020B0703030202060203" pitchFamily="34" charset="0"/>
              </a:rPr>
              <a:t> Funders</a:t>
            </a:r>
            <a:endParaRPr lang="en-GB" sz="1250" cap="all" spc="70" dirty="0">
              <a:solidFill>
                <a:schemeClr val="tx2"/>
              </a:solidFill>
              <a:latin typeface="Calibre Semibold" panose="020B0703030202060203" pitchFamily="34" charset="0"/>
            </a:endParaRPr>
          </a:p>
        </p:txBody>
      </p:sp>
    </p:spTree>
    <p:extLst>
      <p:ext uri="{BB962C8B-B14F-4D97-AF65-F5344CB8AC3E}">
        <p14:creationId xmlns:p14="http://schemas.microsoft.com/office/powerpoint/2010/main" val="338596923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1" r:id="rId3"/>
    <p:sldLayoutId id="2147483652" r:id="rId4"/>
    <p:sldLayoutId id="2147483650" r:id="rId5"/>
    <p:sldLayoutId id="2147483653" r:id="rId6"/>
    <p:sldLayoutId id="2147483654"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37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325" y="2228951"/>
            <a:ext cx="5076825" cy="2437590"/>
          </a:xfrm>
        </p:spPr>
        <p:txBody>
          <a:bodyPr/>
          <a:lstStyle/>
          <a:p>
            <a:r>
              <a:rPr lang="en-GB" dirty="0"/>
              <a:t>Place Based Giving</a:t>
            </a:r>
            <a:br>
              <a:rPr lang="en-GB" dirty="0"/>
            </a:br>
            <a:br>
              <a:rPr lang="en-GB" dirty="0"/>
            </a:br>
            <a:r>
              <a:rPr lang="en-GB" dirty="0"/>
              <a:t>Connecting, Sharing, and Learning</a:t>
            </a:r>
          </a:p>
        </p:txBody>
      </p:sp>
      <p:sp>
        <p:nvSpPr>
          <p:cNvPr id="6" name="Text Placeholder 5"/>
          <p:cNvSpPr>
            <a:spLocks noGrp="1"/>
          </p:cNvSpPr>
          <p:nvPr>
            <p:ph type="body" sz="quarter" idx="12"/>
          </p:nvPr>
        </p:nvSpPr>
        <p:spPr/>
        <p:txBody>
          <a:bodyPr/>
          <a:lstStyle/>
          <a:p>
            <a:r>
              <a:rPr lang="en-GB"/>
              <a:t>londonfunders.org.uk</a:t>
            </a:r>
            <a:endParaRPr lang="en-GB" dirty="0"/>
          </a:p>
        </p:txBody>
      </p:sp>
      <p:sp>
        <p:nvSpPr>
          <p:cNvPr id="8" name="Text Placeholder 7"/>
          <p:cNvSpPr>
            <a:spLocks noGrp="1"/>
          </p:cNvSpPr>
          <p:nvPr>
            <p:ph type="body" sz="quarter" idx="14"/>
          </p:nvPr>
        </p:nvSpPr>
        <p:spPr/>
        <p:txBody>
          <a:bodyPr/>
          <a:lstStyle/>
          <a:p>
            <a:r>
              <a:rPr lang="en-GB" dirty="0"/>
              <a:t>September 2024</a:t>
            </a:r>
          </a:p>
        </p:txBody>
      </p:sp>
    </p:spTree>
    <p:extLst>
      <p:ext uri="{BB962C8B-B14F-4D97-AF65-F5344CB8AC3E}">
        <p14:creationId xmlns:p14="http://schemas.microsoft.com/office/powerpoint/2010/main" val="36460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5"/>
          <p:cNvSpPr>
            <a:spLocks noGrp="1"/>
          </p:cNvSpPr>
          <p:nvPr>
            <p:ph type="ftr" sz="quarter" idx="10"/>
          </p:nvPr>
        </p:nvSpPr>
        <p:spPr>
          <a:xfrm rot="16200000">
            <a:off x="10084629" y="4344321"/>
            <a:ext cx="3062030" cy="345834"/>
          </a:xfrm>
        </p:spPr>
        <p:txBody>
          <a:bodyPr/>
          <a:lstStyle/>
          <a:p>
            <a:r>
              <a:rPr lang="en-GB" dirty="0"/>
              <a:t>Connecting, Sharing, and Learning</a:t>
            </a:r>
          </a:p>
        </p:txBody>
      </p:sp>
      <p:sp>
        <p:nvSpPr>
          <p:cNvPr id="51" name="Slide Number Placeholder 50"/>
          <p:cNvSpPr>
            <a:spLocks noGrp="1"/>
          </p:cNvSpPr>
          <p:nvPr>
            <p:ph type="sldNum" sz="quarter" idx="11"/>
          </p:nvPr>
        </p:nvSpPr>
        <p:spPr/>
        <p:txBody>
          <a:bodyPr/>
          <a:lstStyle/>
          <a:p>
            <a:fld id="{939346A5-94A9-49D9-AEFC-34AF1F7A20E9}" type="slidenum">
              <a:rPr lang="en-GB" smtClean="0"/>
              <a:pPr/>
              <a:t>2</a:t>
            </a:fld>
            <a:endParaRPr lang="en-GB" dirty="0"/>
          </a:p>
        </p:txBody>
      </p:sp>
      <p:graphicFrame>
        <p:nvGraphicFramePr>
          <p:cNvPr id="7" name="Content Placeholder 6">
            <a:extLst>
              <a:ext uri="{FF2B5EF4-FFF2-40B4-BE49-F238E27FC236}">
                <a16:creationId xmlns:a16="http://schemas.microsoft.com/office/drawing/2014/main" id="{65EE348E-F44B-57C2-7F32-056EC2293E83}"/>
              </a:ext>
            </a:extLst>
          </p:cNvPr>
          <p:cNvGraphicFramePr>
            <a:graphicFrameLocks noGrp="1"/>
          </p:cNvGraphicFramePr>
          <p:nvPr>
            <p:ph sz="quarter" idx="12"/>
            <p:extLst>
              <p:ext uri="{D42A27DB-BD31-4B8C-83A1-F6EECF244321}">
                <p14:modId xmlns:p14="http://schemas.microsoft.com/office/powerpoint/2010/main" val="3327533834"/>
              </p:ext>
            </p:extLst>
          </p:nvPr>
        </p:nvGraphicFramePr>
        <p:xfrm>
          <a:off x="653143" y="676619"/>
          <a:ext cx="10267270" cy="5365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3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939346A5-94A9-49D9-AEFC-34AF1F7A20E9}" type="slidenum">
              <a:rPr lang="en-GB" smtClean="0"/>
              <a:pPr/>
              <a:t>3</a:t>
            </a:fld>
            <a:endParaRPr lang="en-GB" dirty="0"/>
          </a:p>
        </p:txBody>
      </p:sp>
      <p:sp>
        <p:nvSpPr>
          <p:cNvPr id="4" name="Title 3">
            <a:extLst>
              <a:ext uri="{FF2B5EF4-FFF2-40B4-BE49-F238E27FC236}">
                <a16:creationId xmlns:a16="http://schemas.microsoft.com/office/drawing/2014/main" id="{2B9E20D4-1443-BA3A-9A88-4DA6BEE9D82B}"/>
              </a:ext>
            </a:extLst>
          </p:cNvPr>
          <p:cNvSpPr>
            <a:spLocks noGrp="1"/>
          </p:cNvSpPr>
          <p:nvPr>
            <p:ph type="title"/>
          </p:nvPr>
        </p:nvSpPr>
        <p:spPr/>
        <p:txBody>
          <a:bodyPr/>
          <a:lstStyle/>
          <a:p>
            <a:r>
              <a:rPr lang="en-GB" dirty="0"/>
              <a:t>Purpose</a:t>
            </a:r>
          </a:p>
        </p:txBody>
      </p:sp>
      <p:sp>
        <p:nvSpPr>
          <p:cNvPr id="16" name="TextBox 15">
            <a:extLst>
              <a:ext uri="{FF2B5EF4-FFF2-40B4-BE49-F238E27FC236}">
                <a16:creationId xmlns:a16="http://schemas.microsoft.com/office/drawing/2014/main" id="{CC47DD1F-2F3E-88E2-45CA-2FABE635286D}"/>
              </a:ext>
            </a:extLst>
          </p:cNvPr>
          <p:cNvSpPr txBox="1"/>
          <p:nvPr/>
        </p:nvSpPr>
        <p:spPr>
          <a:xfrm>
            <a:off x="839787" y="2455135"/>
            <a:ext cx="2460761" cy="2062103"/>
          </a:xfrm>
          <a:prstGeom prst="rect">
            <a:avLst/>
          </a:prstGeom>
          <a:solidFill>
            <a:srgbClr val="9B999F"/>
          </a:solidFill>
        </p:spPr>
        <p:txBody>
          <a:bodyPr wrap="square" rtlCol="0">
            <a:spAutoFit/>
          </a:bodyPr>
          <a:lstStyle/>
          <a:p>
            <a:pPr algn="ctr"/>
            <a:r>
              <a:rPr lang="en-GB" sz="3200" dirty="0">
                <a:solidFill>
                  <a:schemeClr val="bg1"/>
                </a:solidFill>
              </a:rPr>
              <a:t>London’s Giving network meeting</a:t>
            </a:r>
          </a:p>
        </p:txBody>
      </p:sp>
      <p:sp>
        <p:nvSpPr>
          <p:cNvPr id="17" name="Arrow: Right 16">
            <a:extLst>
              <a:ext uri="{FF2B5EF4-FFF2-40B4-BE49-F238E27FC236}">
                <a16:creationId xmlns:a16="http://schemas.microsoft.com/office/drawing/2014/main" id="{28226A4A-BF02-E605-E8AA-6334A72BEE42}"/>
              </a:ext>
            </a:extLst>
          </p:cNvPr>
          <p:cNvSpPr/>
          <p:nvPr/>
        </p:nvSpPr>
        <p:spPr>
          <a:xfrm>
            <a:off x="3931752" y="3029915"/>
            <a:ext cx="1306286" cy="879567"/>
          </a:xfrm>
          <a:prstGeom prst="rightArrow">
            <a:avLst/>
          </a:prstGeom>
          <a:solidFill>
            <a:srgbClr val="9B99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endParaRPr lang="en-GB" sz="2000" dirty="0">
              <a:solidFill>
                <a:schemeClr val="tx1"/>
              </a:solidFill>
            </a:endParaRPr>
          </a:p>
        </p:txBody>
      </p:sp>
      <p:sp>
        <p:nvSpPr>
          <p:cNvPr id="18" name="TextBox 17">
            <a:extLst>
              <a:ext uri="{FF2B5EF4-FFF2-40B4-BE49-F238E27FC236}">
                <a16:creationId xmlns:a16="http://schemas.microsoft.com/office/drawing/2014/main" id="{F76409A7-B2C2-74B1-D044-D723AFDB1688}"/>
              </a:ext>
            </a:extLst>
          </p:cNvPr>
          <p:cNvSpPr txBox="1"/>
          <p:nvPr/>
        </p:nvSpPr>
        <p:spPr>
          <a:xfrm>
            <a:off x="5869242" y="889843"/>
            <a:ext cx="5051171" cy="5355312"/>
          </a:xfrm>
          <a:prstGeom prst="rect">
            <a:avLst/>
          </a:prstGeom>
          <a:noFill/>
          <a:ln w="38100">
            <a:solidFill>
              <a:srgbClr val="9B999F"/>
            </a:solidFill>
          </a:ln>
        </p:spPr>
        <p:txBody>
          <a:bodyPr wrap="square" rtlCol="0">
            <a:spAutoFit/>
          </a:bodyPr>
          <a:lstStyle/>
          <a:p>
            <a:r>
              <a:rPr lang="en-GB" b="1" dirty="0"/>
              <a:t>Key purpose</a:t>
            </a:r>
          </a:p>
          <a:p>
            <a:r>
              <a:rPr lang="en-GB" dirty="0"/>
              <a:t>A strategic learning and sharing forum for place based giving schemes across London and beyond.</a:t>
            </a:r>
          </a:p>
          <a:p>
            <a:endParaRPr lang="en-GB" dirty="0"/>
          </a:p>
          <a:p>
            <a:r>
              <a:rPr lang="en-GB" b="1" dirty="0"/>
              <a:t>What we’ll do</a:t>
            </a:r>
            <a:endParaRPr lang="en-GB" dirty="0"/>
          </a:p>
          <a:p>
            <a:pPr marL="285750" indent="-285750">
              <a:buFont typeface="Wingdings" panose="05000000000000000000" pitchFamily="2" charset="2"/>
              <a:buChar char="Ø"/>
            </a:pPr>
            <a:r>
              <a:rPr lang="en-GB" dirty="0"/>
              <a:t>Connect and share expertise, learning and developments across the network (including updates from the subgroups)</a:t>
            </a:r>
          </a:p>
          <a:p>
            <a:pPr marL="285750" indent="-285750">
              <a:buFont typeface="Wingdings" panose="05000000000000000000" pitchFamily="2" charset="2"/>
              <a:buChar char="Ø"/>
            </a:pPr>
            <a:r>
              <a:rPr lang="en-GB" dirty="0"/>
              <a:t>Share key developments within the wider place based funding sector providing opportunities to connect with others in the space, including funders </a:t>
            </a:r>
          </a:p>
          <a:p>
            <a:pPr marL="285750" indent="-285750">
              <a:buFont typeface="Wingdings" panose="05000000000000000000" pitchFamily="2" charset="2"/>
              <a:buChar char="Ø"/>
            </a:pPr>
            <a:r>
              <a:rPr lang="en-GB" dirty="0"/>
              <a:t>Discuss how we address common challenges across the PBG network</a:t>
            </a:r>
          </a:p>
          <a:p>
            <a:pPr marL="285750" indent="-285750">
              <a:buFont typeface="Wingdings" panose="05000000000000000000" pitchFamily="2" charset="2"/>
              <a:buChar char="Ø"/>
            </a:pPr>
            <a:r>
              <a:rPr lang="en-GB" dirty="0"/>
              <a:t>Shape, contribute to, and be an active part of the wider PBG movement</a:t>
            </a:r>
          </a:p>
          <a:p>
            <a:pPr marL="285750" indent="-285750">
              <a:buFont typeface="Wingdings" panose="05000000000000000000" pitchFamily="2" charset="2"/>
              <a:buChar char="Ø"/>
            </a:pPr>
            <a:endParaRPr lang="en-GB" dirty="0"/>
          </a:p>
          <a:p>
            <a:r>
              <a:rPr lang="en-GB" b="1" dirty="0"/>
              <a:t>When the network meets</a:t>
            </a:r>
          </a:p>
          <a:p>
            <a:r>
              <a:rPr lang="en-GB" dirty="0"/>
              <a:t>The network will be externally facilitated, meet quarterly, and in person. </a:t>
            </a:r>
          </a:p>
        </p:txBody>
      </p:sp>
      <p:sp>
        <p:nvSpPr>
          <p:cNvPr id="3" name="Footer Placeholder 45">
            <a:extLst>
              <a:ext uri="{FF2B5EF4-FFF2-40B4-BE49-F238E27FC236}">
                <a16:creationId xmlns:a16="http://schemas.microsoft.com/office/drawing/2014/main" id="{02279E5B-29E8-B119-B341-4332A9A62655}"/>
              </a:ext>
            </a:extLst>
          </p:cNvPr>
          <p:cNvSpPr>
            <a:spLocks noGrp="1"/>
          </p:cNvSpPr>
          <p:nvPr>
            <p:ph type="ftr" sz="quarter" idx="10"/>
          </p:nvPr>
        </p:nvSpPr>
        <p:spPr>
          <a:xfrm rot="16200000">
            <a:off x="10084629" y="4344321"/>
            <a:ext cx="3062030" cy="345834"/>
          </a:xfrm>
        </p:spPr>
        <p:txBody>
          <a:bodyPr/>
          <a:lstStyle/>
          <a:p>
            <a:r>
              <a:rPr lang="en-GB" dirty="0"/>
              <a:t>Connecting, Sharing, and Learning</a:t>
            </a:r>
          </a:p>
        </p:txBody>
      </p:sp>
    </p:spTree>
    <p:extLst>
      <p:ext uri="{BB962C8B-B14F-4D97-AF65-F5344CB8AC3E}">
        <p14:creationId xmlns:p14="http://schemas.microsoft.com/office/powerpoint/2010/main" val="28145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939346A5-94A9-49D9-AEFC-34AF1F7A20E9}" type="slidenum">
              <a:rPr lang="en-GB" smtClean="0"/>
              <a:pPr/>
              <a:t>4</a:t>
            </a:fld>
            <a:endParaRPr lang="en-GB" dirty="0"/>
          </a:p>
        </p:txBody>
      </p:sp>
      <p:sp>
        <p:nvSpPr>
          <p:cNvPr id="4" name="Title 3">
            <a:extLst>
              <a:ext uri="{FF2B5EF4-FFF2-40B4-BE49-F238E27FC236}">
                <a16:creationId xmlns:a16="http://schemas.microsoft.com/office/drawing/2014/main" id="{2B9E20D4-1443-BA3A-9A88-4DA6BEE9D82B}"/>
              </a:ext>
            </a:extLst>
          </p:cNvPr>
          <p:cNvSpPr>
            <a:spLocks noGrp="1"/>
          </p:cNvSpPr>
          <p:nvPr>
            <p:ph type="title"/>
          </p:nvPr>
        </p:nvSpPr>
        <p:spPr/>
        <p:txBody>
          <a:bodyPr/>
          <a:lstStyle/>
          <a:p>
            <a:r>
              <a:rPr lang="en-GB" dirty="0"/>
              <a:t>Purpose</a:t>
            </a:r>
          </a:p>
        </p:txBody>
      </p:sp>
      <p:sp>
        <p:nvSpPr>
          <p:cNvPr id="16" name="TextBox 15">
            <a:extLst>
              <a:ext uri="{FF2B5EF4-FFF2-40B4-BE49-F238E27FC236}">
                <a16:creationId xmlns:a16="http://schemas.microsoft.com/office/drawing/2014/main" id="{CC47DD1F-2F3E-88E2-45CA-2FABE635286D}"/>
              </a:ext>
            </a:extLst>
          </p:cNvPr>
          <p:cNvSpPr txBox="1"/>
          <p:nvPr/>
        </p:nvSpPr>
        <p:spPr>
          <a:xfrm>
            <a:off x="839787" y="2455135"/>
            <a:ext cx="2460761" cy="1569660"/>
          </a:xfrm>
          <a:prstGeom prst="rect">
            <a:avLst/>
          </a:prstGeom>
          <a:solidFill>
            <a:schemeClr val="accent1"/>
          </a:solidFill>
        </p:spPr>
        <p:txBody>
          <a:bodyPr wrap="square" rtlCol="0">
            <a:spAutoFit/>
          </a:bodyPr>
          <a:lstStyle/>
          <a:p>
            <a:pPr algn="ctr"/>
            <a:r>
              <a:rPr lang="en-GB" sz="3200" dirty="0"/>
              <a:t>Partnerships &amp; Fundraising subgroup</a:t>
            </a:r>
          </a:p>
        </p:txBody>
      </p:sp>
      <p:sp>
        <p:nvSpPr>
          <p:cNvPr id="17" name="Arrow: Right 16">
            <a:extLst>
              <a:ext uri="{FF2B5EF4-FFF2-40B4-BE49-F238E27FC236}">
                <a16:creationId xmlns:a16="http://schemas.microsoft.com/office/drawing/2014/main" id="{28226A4A-BF02-E605-E8AA-6334A72BEE42}"/>
              </a:ext>
            </a:extLst>
          </p:cNvPr>
          <p:cNvSpPr/>
          <p:nvPr/>
        </p:nvSpPr>
        <p:spPr>
          <a:xfrm>
            <a:off x="3931752" y="3029915"/>
            <a:ext cx="1306286" cy="879567"/>
          </a:xfrm>
          <a:prstGeom prst="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endParaRPr lang="en-GB" sz="2000" dirty="0">
              <a:solidFill>
                <a:schemeClr val="tx1"/>
              </a:solidFill>
            </a:endParaRPr>
          </a:p>
        </p:txBody>
      </p:sp>
      <p:sp>
        <p:nvSpPr>
          <p:cNvPr id="18" name="TextBox 17">
            <a:extLst>
              <a:ext uri="{FF2B5EF4-FFF2-40B4-BE49-F238E27FC236}">
                <a16:creationId xmlns:a16="http://schemas.microsoft.com/office/drawing/2014/main" id="{F76409A7-B2C2-74B1-D044-D723AFDB1688}"/>
              </a:ext>
            </a:extLst>
          </p:cNvPr>
          <p:cNvSpPr txBox="1"/>
          <p:nvPr/>
        </p:nvSpPr>
        <p:spPr>
          <a:xfrm>
            <a:off x="5880100" y="542830"/>
            <a:ext cx="5051171" cy="5632311"/>
          </a:xfrm>
          <a:prstGeom prst="rect">
            <a:avLst/>
          </a:prstGeom>
          <a:noFill/>
          <a:ln w="38100">
            <a:solidFill>
              <a:schemeClr val="accent1"/>
            </a:solidFill>
          </a:ln>
        </p:spPr>
        <p:txBody>
          <a:bodyPr wrap="square" rtlCol="0">
            <a:spAutoFit/>
          </a:bodyPr>
          <a:lstStyle/>
          <a:p>
            <a:r>
              <a:rPr lang="en-GB" b="1" dirty="0"/>
              <a:t>Key purpose</a:t>
            </a:r>
          </a:p>
          <a:p>
            <a:r>
              <a:rPr lang="en-GB" dirty="0"/>
              <a:t>To collaborate on joint bids and engage with key funding sectors</a:t>
            </a:r>
          </a:p>
          <a:p>
            <a:endParaRPr lang="en-GB" dirty="0"/>
          </a:p>
          <a:p>
            <a:r>
              <a:rPr lang="en-GB" b="1" dirty="0"/>
              <a:t>What we’ll do</a:t>
            </a:r>
            <a:endParaRPr lang="en-GB" dirty="0"/>
          </a:p>
          <a:p>
            <a:pPr marL="285750" indent="-285750">
              <a:buFont typeface="Wingdings" panose="05000000000000000000" pitchFamily="2" charset="2"/>
              <a:buChar char="Ø"/>
            </a:pPr>
            <a:r>
              <a:rPr lang="en-GB" dirty="0"/>
              <a:t>Coordinate and convene a small working group of giving schemes to develop a joint funding pitch/campaign.</a:t>
            </a:r>
          </a:p>
          <a:p>
            <a:pPr marL="285750" indent="-285750">
              <a:buFont typeface="Wingdings" panose="05000000000000000000" pitchFamily="2" charset="2"/>
              <a:buChar char="Ø"/>
            </a:pPr>
            <a:r>
              <a:rPr lang="en-GB" dirty="0"/>
              <a:t>Create insights, resources, and processes that can be used by all giving schemes to strengthen their funding practices.</a:t>
            </a:r>
          </a:p>
          <a:p>
            <a:pPr marL="285750" indent="-285750">
              <a:buFont typeface="Wingdings" panose="05000000000000000000" pitchFamily="2" charset="2"/>
              <a:buChar char="Ø"/>
            </a:pPr>
            <a:r>
              <a:rPr lang="en-GB" dirty="0"/>
              <a:t>Draw in external insights and best practice from other areas we can learn from.</a:t>
            </a:r>
          </a:p>
          <a:p>
            <a:pPr marL="285750" indent="-285750">
              <a:buFont typeface="Wingdings" panose="05000000000000000000" pitchFamily="2" charset="2"/>
              <a:buChar char="Ø"/>
            </a:pPr>
            <a:r>
              <a:rPr lang="en-GB" dirty="0"/>
              <a:t>Share experiences and learning on different income streams, e.g. legacies, trusts &amp; foundations, corporates.</a:t>
            </a:r>
          </a:p>
          <a:p>
            <a:pPr marL="285750" indent="-285750">
              <a:buFont typeface="Wingdings" panose="05000000000000000000" pitchFamily="2" charset="2"/>
              <a:buChar char="Ø"/>
            </a:pPr>
            <a:endParaRPr lang="en-GB" dirty="0"/>
          </a:p>
          <a:p>
            <a:r>
              <a:rPr lang="en-GB" b="1" dirty="0"/>
              <a:t>When the subgroup meets</a:t>
            </a:r>
          </a:p>
          <a:p>
            <a:r>
              <a:rPr lang="en-GB" dirty="0"/>
              <a:t>The group will be split into two task and finish groups, meeting for an hour every 3-4 weeks.</a:t>
            </a:r>
          </a:p>
        </p:txBody>
      </p:sp>
      <p:sp>
        <p:nvSpPr>
          <p:cNvPr id="3" name="Footer Placeholder 45">
            <a:extLst>
              <a:ext uri="{FF2B5EF4-FFF2-40B4-BE49-F238E27FC236}">
                <a16:creationId xmlns:a16="http://schemas.microsoft.com/office/drawing/2014/main" id="{E3730E50-E111-6C54-4DBE-367EB5C4B906}"/>
              </a:ext>
            </a:extLst>
          </p:cNvPr>
          <p:cNvSpPr>
            <a:spLocks noGrp="1"/>
          </p:cNvSpPr>
          <p:nvPr>
            <p:ph type="ftr" sz="quarter" idx="10"/>
          </p:nvPr>
        </p:nvSpPr>
        <p:spPr>
          <a:xfrm rot="16200000">
            <a:off x="10084629" y="4344321"/>
            <a:ext cx="3062030" cy="345834"/>
          </a:xfrm>
        </p:spPr>
        <p:txBody>
          <a:bodyPr/>
          <a:lstStyle/>
          <a:p>
            <a:r>
              <a:rPr lang="en-GB" dirty="0"/>
              <a:t>Connecting, Sharing, and Learning</a:t>
            </a:r>
          </a:p>
        </p:txBody>
      </p:sp>
    </p:spTree>
    <p:extLst>
      <p:ext uri="{BB962C8B-B14F-4D97-AF65-F5344CB8AC3E}">
        <p14:creationId xmlns:p14="http://schemas.microsoft.com/office/powerpoint/2010/main" val="345739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939346A5-94A9-49D9-AEFC-34AF1F7A20E9}" type="slidenum">
              <a:rPr lang="en-GB" smtClean="0"/>
              <a:pPr/>
              <a:t>5</a:t>
            </a:fld>
            <a:endParaRPr lang="en-GB" dirty="0"/>
          </a:p>
        </p:txBody>
      </p:sp>
      <p:sp>
        <p:nvSpPr>
          <p:cNvPr id="4" name="Title 3">
            <a:extLst>
              <a:ext uri="{FF2B5EF4-FFF2-40B4-BE49-F238E27FC236}">
                <a16:creationId xmlns:a16="http://schemas.microsoft.com/office/drawing/2014/main" id="{2B9E20D4-1443-BA3A-9A88-4DA6BEE9D82B}"/>
              </a:ext>
            </a:extLst>
          </p:cNvPr>
          <p:cNvSpPr>
            <a:spLocks noGrp="1"/>
          </p:cNvSpPr>
          <p:nvPr>
            <p:ph type="title"/>
          </p:nvPr>
        </p:nvSpPr>
        <p:spPr/>
        <p:txBody>
          <a:bodyPr/>
          <a:lstStyle/>
          <a:p>
            <a:r>
              <a:rPr lang="en-GB" dirty="0"/>
              <a:t>Purpose</a:t>
            </a:r>
          </a:p>
        </p:txBody>
      </p:sp>
      <p:sp>
        <p:nvSpPr>
          <p:cNvPr id="16" name="TextBox 15">
            <a:extLst>
              <a:ext uri="{FF2B5EF4-FFF2-40B4-BE49-F238E27FC236}">
                <a16:creationId xmlns:a16="http://schemas.microsoft.com/office/drawing/2014/main" id="{CC47DD1F-2F3E-88E2-45CA-2FABE635286D}"/>
              </a:ext>
            </a:extLst>
          </p:cNvPr>
          <p:cNvSpPr txBox="1"/>
          <p:nvPr/>
        </p:nvSpPr>
        <p:spPr>
          <a:xfrm>
            <a:off x="839787" y="2455135"/>
            <a:ext cx="2780868" cy="1569660"/>
          </a:xfrm>
          <a:prstGeom prst="rect">
            <a:avLst/>
          </a:prstGeom>
          <a:solidFill>
            <a:schemeClr val="accent1"/>
          </a:solidFill>
        </p:spPr>
        <p:txBody>
          <a:bodyPr wrap="square" rtlCol="0">
            <a:spAutoFit/>
          </a:bodyPr>
          <a:lstStyle/>
          <a:p>
            <a:pPr algn="ctr"/>
            <a:r>
              <a:rPr lang="en-GB" sz="3200" dirty="0"/>
              <a:t>Communications &amp; Impact subgroup</a:t>
            </a:r>
          </a:p>
        </p:txBody>
      </p:sp>
      <p:sp>
        <p:nvSpPr>
          <p:cNvPr id="17" name="Arrow: Right 16">
            <a:extLst>
              <a:ext uri="{FF2B5EF4-FFF2-40B4-BE49-F238E27FC236}">
                <a16:creationId xmlns:a16="http://schemas.microsoft.com/office/drawing/2014/main" id="{28226A4A-BF02-E605-E8AA-6334A72BEE42}"/>
              </a:ext>
            </a:extLst>
          </p:cNvPr>
          <p:cNvSpPr/>
          <p:nvPr/>
        </p:nvSpPr>
        <p:spPr>
          <a:xfrm>
            <a:off x="3931752" y="3029915"/>
            <a:ext cx="1306286" cy="879567"/>
          </a:xfrm>
          <a:prstGeom prst="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endParaRPr lang="en-GB" sz="2000" dirty="0">
              <a:solidFill>
                <a:schemeClr val="tx1"/>
              </a:solidFill>
            </a:endParaRPr>
          </a:p>
        </p:txBody>
      </p:sp>
      <p:sp>
        <p:nvSpPr>
          <p:cNvPr id="18" name="TextBox 17">
            <a:extLst>
              <a:ext uri="{FF2B5EF4-FFF2-40B4-BE49-F238E27FC236}">
                <a16:creationId xmlns:a16="http://schemas.microsoft.com/office/drawing/2014/main" id="{F76409A7-B2C2-74B1-D044-D723AFDB1688}"/>
              </a:ext>
            </a:extLst>
          </p:cNvPr>
          <p:cNvSpPr txBox="1"/>
          <p:nvPr/>
        </p:nvSpPr>
        <p:spPr>
          <a:xfrm>
            <a:off x="5880100" y="775505"/>
            <a:ext cx="5051171" cy="5078313"/>
          </a:xfrm>
          <a:prstGeom prst="rect">
            <a:avLst/>
          </a:prstGeom>
          <a:noFill/>
          <a:ln w="38100">
            <a:solidFill>
              <a:schemeClr val="accent1"/>
            </a:solidFill>
          </a:ln>
        </p:spPr>
        <p:txBody>
          <a:bodyPr wrap="square" rtlCol="0">
            <a:spAutoFit/>
          </a:bodyPr>
          <a:lstStyle/>
          <a:p>
            <a:r>
              <a:rPr lang="en-GB" b="1" dirty="0"/>
              <a:t>Key purpose</a:t>
            </a:r>
          </a:p>
          <a:p>
            <a:r>
              <a:rPr lang="en-GB" dirty="0"/>
              <a:t>To develop and strengthen our communications and impact, and collaborate on a joint comms campaign</a:t>
            </a:r>
          </a:p>
          <a:p>
            <a:endParaRPr lang="en-GB" dirty="0"/>
          </a:p>
          <a:p>
            <a:r>
              <a:rPr lang="en-GB" b="1" dirty="0"/>
              <a:t>What we’ll do</a:t>
            </a:r>
            <a:endParaRPr lang="en-GB" dirty="0"/>
          </a:p>
          <a:p>
            <a:r>
              <a:rPr lang="en-GB" dirty="0"/>
              <a:t>Coordinate and convene a small working group of giving schemes to work on the following key priorities:</a:t>
            </a:r>
          </a:p>
          <a:p>
            <a:pPr marL="285750" indent="-285750">
              <a:buFont typeface="Wingdings" panose="05000000000000000000" pitchFamily="2" charset="2"/>
              <a:buChar char="Ø"/>
            </a:pPr>
            <a:r>
              <a:rPr lang="en-GB" dirty="0"/>
              <a:t>Priority one - To develop the ‘North Star’ for PBG, refine and simplify our key messages and shared values, and create audience specific messages</a:t>
            </a:r>
          </a:p>
          <a:p>
            <a:pPr marL="285750" indent="-285750">
              <a:buFont typeface="Wingdings" panose="05000000000000000000" pitchFamily="2" charset="2"/>
              <a:buChar char="Ø"/>
            </a:pPr>
            <a:r>
              <a:rPr lang="en-GB" dirty="0"/>
              <a:t>Priority 2 - To develop a collective theory of change (tbc); establish common impact metrics; and explore ways to express our impact</a:t>
            </a:r>
          </a:p>
          <a:p>
            <a:pPr marL="285750" indent="-285750">
              <a:buFont typeface="Wingdings" panose="05000000000000000000" pitchFamily="2" charset="2"/>
              <a:buChar char="Ø"/>
            </a:pPr>
            <a:r>
              <a:rPr lang="en-GB" dirty="0"/>
              <a:t>Priority 3 – to develop a joint communications campaign</a:t>
            </a:r>
          </a:p>
          <a:p>
            <a:pPr marL="742950" lvl="1" indent="-285750">
              <a:buFont typeface="Arial" panose="020B0604020202020204" pitchFamily="34" charset="0"/>
              <a:buChar char="•"/>
            </a:pPr>
            <a:endParaRPr lang="en-GB" dirty="0"/>
          </a:p>
          <a:p>
            <a:r>
              <a:rPr lang="en-GB" b="1" dirty="0"/>
              <a:t>When the subgroup meets</a:t>
            </a:r>
          </a:p>
          <a:p>
            <a:r>
              <a:rPr lang="en-GB" dirty="0"/>
              <a:t>The group will meet every 3 weeks for 1.5 hours.</a:t>
            </a:r>
          </a:p>
        </p:txBody>
      </p:sp>
      <p:sp>
        <p:nvSpPr>
          <p:cNvPr id="3" name="Footer Placeholder 45">
            <a:extLst>
              <a:ext uri="{FF2B5EF4-FFF2-40B4-BE49-F238E27FC236}">
                <a16:creationId xmlns:a16="http://schemas.microsoft.com/office/drawing/2014/main" id="{F05C458F-108A-2EAF-2557-B53A41313AEC}"/>
              </a:ext>
            </a:extLst>
          </p:cNvPr>
          <p:cNvSpPr>
            <a:spLocks noGrp="1"/>
          </p:cNvSpPr>
          <p:nvPr>
            <p:ph type="ftr" sz="quarter" idx="10"/>
          </p:nvPr>
        </p:nvSpPr>
        <p:spPr>
          <a:xfrm rot="16200000">
            <a:off x="10084629" y="4344321"/>
            <a:ext cx="3062030" cy="345834"/>
          </a:xfrm>
        </p:spPr>
        <p:txBody>
          <a:bodyPr/>
          <a:lstStyle/>
          <a:p>
            <a:r>
              <a:rPr lang="en-GB" dirty="0"/>
              <a:t>Connecting, Sharing, and Learning</a:t>
            </a:r>
          </a:p>
        </p:txBody>
      </p:sp>
    </p:spTree>
    <p:extLst>
      <p:ext uri="{BB962C8B-B14F-4D97-AF65-F5344CB8AC3E}">
        <p14:creationId xmlns:p14="http://schemas.microsoft.com/office/powerpoint/2010/main" val="415360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939346A5-94A9-49D9-AEFC-34AF1F7A20E9}" type="slidenum">
              <a:rPr lang="en-GB" smtClean="0"/>
              <a:pPr/>
              <a:t>6</a:t>
            </a:fld>
            <a:endParaRPr lang="en-GB" dirty="0"/>
          </a:p>
        </p:txBody>
      </p:sp>
      <p:sp>
        <p:nvSpPr>
          <p:cNvPr id="4" name="Title 3">
            <a:extLst>
              <a:ext uri="{FF2B5EF4-FFF2-40B4-BE49-F238E27FC236}">
                <a16:creationId xmlns:a16="http://schemas.microsoft.com/office/drawing/2014/main" id="{2B9E20D4-1443-BA3A-9A88-4DA6BEE9D82B}"/>
              </a:ext>
            </a:extLst>
          </p:cNvPr>
          <p:cNvSpPr>
            <a:spLocks noGrp="1"/>
          </p:cNvSpPr>
          <p:nvPr>
            <p:ph type="title"/>
          </p:nvPr>
        </p:nvSpPr>
        <p:spPr/>
        <p:txBody>
          <a:bodyPr/>
          <a:lstStyle/>
          <a:p>
            <a:r>
              <a:rPr lang="en-GB" dirty="0"/>
              <a:t>Purpose</a:t>
            </a:r>
          </a:p>
        </p:txBody>
      </p:sp>
      <p:sp>
        <p:nvSpPr>
          <p:cNvPr id="16" name="TextBox 15">
            <a:extLst>
              <a:ext uri="{FF2B5EF4-FFF2-40B4-BE49-F238E27FC236}">
                <a16:creationId xmlns:a16="http://schemas.microsoft.com/office/drawing/2014/main" id="{CC47DD1F-2F3E-88E2-45CA-2FABE635286D}"/>
              </a:ext>
            </a:extLst>
          </p:cNvPr>
          <p:cNvSpPr txBox="1"/>
          <p:nvPr/>
        </p:nvSpPr>
        <p:spPr>
          <a:xfrm>
            <a:off x="839787" y="2455135"/>
            <a:ext cx="2780868" cy="1077218"/>
          </a:xfrm>
          <a:prstGeom prst="rect">
            <a:avLst/>
          </a:prstGeom>
          <a:solidFill>
            <a:schemeClr val="accent1"/>
          </a:solidFill>
        </p:spPr>
        <p:txBody>
          <a:bodyPr wrap="square" rtlCol="0">
            <a:spAutoFit/>
          </a:bodyPr>
          <a:lstStyle/>
          <a:p>
            <a:pPr algn="ctr"/>
            <a:r>
              <a:rPr lang="en-GB" sz="3200" dirty="0"/>
              <a:t>Equity &amp; Justice subgroup</a:t>
            </a:r>
          </a:p>
        </p:txBody>
      </p:sp>
      <p:sp>
        <p:nvSpPr>
          <p:cNvPr id="17" name="Arrow: Right 16">
            <a:extLst>
              <a:ext uri="{FF2B5EF4-FFF2-40B4-BE49-F238E27FC236}">
                <a16:creationId xmlns:a16="http://schemas.microsoft.com/office/drawing/2014/main" id="{28226A4A-BF02-E605-E8AA-6334A72BEE42}"/>
              </a:ext>
            </a:extLst>
          </p:cNvPr>
          <p:cNvSpPr/>
          <p:nvPr/>
        </p:nvSpPr>
        <p:spPr>
          <a:xfrm>
            <a:off x="3931752" y="3029915"/>
            <a:ext cx="1306286" cy="879567"/>
          </a:xfrm>
          <a:prstGeom prst="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endParaRPr lang="en-GB" sz="2000" dirty="0">
              <a:solidFill>
                <a:schemeClr val="tx1"/>
              </a:solidFill>
            </a:endParaRPr>
          </a:p>
        </p:txBody>
      </p:sp>
      <p:sp>
        <p:nvSpPr>
          <p:cNvPr id="18" name="TextBox 17">
            <a:extLst>
              <a:ext uri="{FF2B5EF4-FFF2-40B4-BE49-F238E27FC236}">
                <a16:creationId xmlns:a16="http://schemas.microsoft.com/office/drawing/2014/main" id="{F76409A7-B2C2-74B1-D044-D723AFDB1688}"/>
              </a:ext>
            </a:extLst>
          </p:cNvPr>
          <p:cNvSpPr txBox="1"/>
          <p:nvPr/>
        </p:nvSpPr>
        <p:spPr>
          <a:xfrm>
            <a:off x="5869242" y="515043"/>
            <a:ext cx="5051171" cy="5909310"/>
          </a:xfrm>
          <a:prstGeom prst="rect">
            <a:avLst/>
          </a:prstGeom>
          <a:noFill/>
          <a:ln w="38100">
            <a:solidFill>
              <a:schemeClr val="accent1"/>
            </a:solidFill>
          </a:ln>
        </p:spPr>
        <p:txBody>
          <a:bodyPr wrap="square" rtlCol="0">
            <a:spAutoFit/>
          </a:bodyPr>
          <a:lstStyle/>
          <a:p>
            <a:r>
              <a:rPr lang="en-GB" b="1" dirty="0"/>
              <a:t>Key purpose</a:t>
            </a:r>
          </a:p>
          <a:p>
            <a:r>
              <a:rPr lang="en-GB" dirty="0"/>
              <a:t>To embed equity and justice into the place based giving movement.</a:t>
            </a:r>
          </a:p>
          <a:p>
            <a:endParaRPr lang="en-GB" dirty="0"/>
          </a:p>
          <a:p>
            <a:r>
              <a:rPr lang="en-GB" b="1" dirty="0"/>
              <a:t>What we’ll do</a:t>
            </a:r>
            <a:endParaRPr lang="en-GB" dirty="0"/>
          </a:p>
          <a:p>
            <a:r>
              <a:rPr lang="en-GB" dirty="0"/>
              <a:t>Coordinate and convene a small decision-making group that will agree key actions to be developed outside the group. Examples include:</a:t>
            </a:r>
          </a:p>
          <a:p>
            <a:endParaRPr lang="en-GB" dirty="0"/>
          </a:p>
          <a:p>
            <a:pPr marL="285750" indent="-285750">
              <a:buFont typeface="Wingdings" panose="05000000000000000000" pitchFamily="2" charset="2"/>
              <a:buChar char="Ø"/>
            </a:pPr>
            <a:r>
              <a:rPr lang="en-GB" dirty="0"/>
              <a:t>Growing participatory approaches</a:t>
            </a:r>
          </a:p>
          <a:p>
            <a:pPr marL="285750" indent="-285750">
              <a:buFont typeface="Wingdings" panose="05000000000000000000" pitchFamily="2" charset="2"/>
              <a:buChar char="Ø"/>
            </a:pPr>
            <a:r>
              <a:rPr lang="en-GB" dirty="0"/>
              <a:t>Evidencing approaches of community-led decisions and community involvement</a:t>
            </a:r>
          </a:p>
          <a:p>
            <a:pPr marL="285750" indent="-285750">
              <a:buFont typeface="Wingdings" panose="05000000000000000000" pitchFamily="2" charset="2"/>
              <a:buChar char="Ø"/>
            </a:pPr>
            <a:r>
              <a:rPr lang="en-GB" dirty="0"/>
              <a:t>Technical support to implement participatory approaches</a:t>
            </a:r>
          </a:p>
          <a:p>
            <a:pPr marL="285750" indent="-285750">
              <a:buFont typeface="Wingdings" panose="05000000000000000000" pitchFamily="2" charset="2"/>
              <a:buChar char="Ø"/>
            </a:pPr>
            <a:r>
              <a:rPr lang="en-GB" dirty="0"/>
              <a:t>Exploring different approaches to equity and justice and learning new approaches</a:t>
            </a:r>
          </a:p>
          <a:p>
            <a:pPr marL="285750" indent="-285750">
              <a:buFont typeface="Wingdings" panose="05000000000000000000" pitchFamily="2" charset="2"/>
              <a:buChar char="Ø"/>
            </a:pPr>
            <a:r>
              <a:rPr lang="en-GB" dirty="0"/>
              <a:t>Embedding approaches to equity and justice, tailored to the PBG network</a:t>
            </a:r>
          </a:p>
          <a:p>
            <a:pPr marL="285750" indent="-285750">
              <a:buFont typeface="Wingdings" panose="05000000000000000000" pitchFamily="2" charset="2"/>
              <a:buChar char="Ø"/>
            </a:pPr>
            <a:endParaRPr lang="en-GB" dirty="0"/>
          </a:p>
          <a:p>
            <a:r>
              <a:rPr lang="en-GB" b="1" dirty="0"/>
              <a:t>When the subgroup meets</a:t>
            </a:r>
          </a:p>
          <a:p>
            <a:r>
              <a:rPr lang="en-GB" dirty="0"/>
              <a:t>The group will meet for 30 mins every 6 weeks</a:t>
            </a:r>
          </a:p>
        </p:txBody>
      </p:sp>
      <p:sp>
        <p:nvSpPr>
          <p:cNvPr id="3" name="Footer Placeholder 45">
            <a:extLst>
              <a:ext uri="{FF2B5EF4-FFF2-40B4-BE49-F238E27FC236}">
                <a16:creationId xmlns:a16="http://schemas.microsoft.com/office/drawing/2014/main" id="{317E8D6A-C835-FBBB-2F7C-020D8E2909EC}"/>
              </a:ext>
            </a:extLst>
          </p:cNvPr>
          <p:cNvSpPr>
            <a:spLocks noGrp="1"/>
          </p:cNvSpPr>
          <p:nvPr>
            <p:ph type="ftr" sz="quarter" idx="10"/>
          </p:nvPr>
        </p:nvSpPr>
        <p:spPr>
          <a:xfrm rot="16200000">
            <a:off x="10084629" y="4344321"/>
            <a:ext cx="3062030" cy="345834"/>
          </a:xfrm>
        </p:spPr>
        <p:txBody>
          <a:bodyPr/>
          <a:lstStyle/>
          <a:p>
            <a:r>
              <a:rPr lang="en-GB" dirty="0"/>
              <a:t>Connecting, Sharing, and Learning</a:t>
            </a:r>
          </a:p>
        </p:txBody>
      </p:sp>
    </p:spTree>
    <p:extLst>
      <p:ext uri="{BB962C8B-B14F-4D97-AF65-F5344CB8AC3E}">
        <p14:creationId xmlns:p14="http://schemas.microsoft.com/office/powerpoint/2010/main" val="26749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939346A5-94A9-49D9-AEFC-34AF1F7A20E9}" type="slidenum">
              <a:rPr lang="en-GB" smtClean="0"/>
              <a:pPr/>
              <a:t>7</a:t>
            </a:fld>
            <a:endParaRPr lang="en-GB" dirty="0"/>
          </a:p>
        </p:txBody>
      </p:sp>
      <p:sp>
        <p:nvSpPr>
          <p:cNvPr id="4" name="Title 3">
            <a:extLst>
              <a:ext uri="{FF2B5EF4-FFF2-40B4-BE49-F238E27FC236}">
                <a16:creationId xmlns:a16="http://schemas.microsoft.com/office/drawing/2014/main" id="{2B9E20D4-1443-BA3A-9A88-4DA6BEE9D82B}"/>
              </a:ext>
            </a:extLst>
          </p:cNvPr>
          <p:cNvSpPr>
            <a:spLocks noGrp="1"/>
          </p:cNvSpPr>
          <p:nvPr>
            <p:ph type="title"/>
          </p:nvPr>
        </p:nvSpPr>
        <p:spPr/>
        <p:txBody>
          <a:bodyPr/>
          <a:lstStyle/>
          <a:p>
            <a:r>
              <a:rPr lang="en-GB" dirty="0"/>
              <a:t>Purpose</a:t>
            </a:r>
          </a:p>
        </p:txBody>
      </p:sp>
      <p:sp>
        <p:nvSpPr>
          <p:cNvPr id="16" name="TextBox 15">
            <a:extLst>
              <a:ext uri="{FF2B5EF4-FFF2-40B4-BE49-F238E27FC236}">
                <a16:creationId xmlns:a16="http://schemas.microsoft.com/office/drawing/2014/main" id="{CC47DD1F-2F3E-88E2-45CA-2FABE635286D}"/>
              </a:ext>
            </a:extLst>
          </p:cNvPr>
          <p:cNvSpPr txBox="1"/>
          <p:nvPr/>
        </p:nvSpPr>
        <p:spPr>
          <a:xfrm>
            <a:off x="839787" y="2455135"/>
            <a:ext cx="2780868" cy="1077218"/>
          </a:xfrm>
          <a:prstGeom prst="rect">
            <a:avLst/>
          </a:prstGeom>
          <a:solidFill>
            <a:schemeClr val="accent1"/>
          </a:solidFill>
        </p:spPr>
        <p:txBody>
          <a:bodyPr wrap="square" rtlCol="0">
            <a:spAutoFit/>
          </a:bodyPr>
          <a:lstStyle/>
          <a:p>
            <a:pPr algn="ctr"/>
            <a:r>
              <a:rPr lang="en-GB" sz="3200" dirty="0"/>
              <a:t>Start Up </a:t>
            </a:r>
          </a:p>
          <a:p>
            <a:pPr algn="ctr"/>
            <a:r>
              <a:rPr lang="en-GB" sz="3200" dirty="0"/>
              <a:t>pop in</a:t>
            </a:r>
          </a:p>
        </p:txBody>
      </p:sp>
      <p:sp>
        <p:nvSpPr>
          <p:cNvPr id="17" name="Arrow: Right 16">
            <a:extLst>
              <a:ext uri="{FF2B5EF4-FFF2-40B4-BE49-F238E27FC236}">
                <a16:creationId xmlns:a16="http://schemas.microsoft.com/office/drawing/2014/main" id="{28226A4A-BF02-E605-E8AA-6334A72BEE42}"/>
              </a:ext>
            </a:extLst>
          </p:cNvPr>
          <p:cNvSpPr/>
          <p:nvPr/>
        </p:nvSpPr>
        <p:spPr>
          <a:xfrm>
            <a:off x="3931752" y="3029915"/>
            <a:ext cx="1306286" cy="879567"/>
          </a:xfrm>
          <a:prstGeom prst="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endParaRPr lang="en-GB" sz="2000" dirty="0">
              <a:solidFill>
                <a:schemeClr val="tx1"/>
              </a:solidFill>
            </a:endParaRPr>
          </a:p>
        </p:txBody>
      </p:sp>
      <p:sp>
        <p:nvSpPr>
          <p:cNvPr id="18" name="TextBox 17">
            <a:extLst>
              <a:ext uri="{FF2B5EF4-FFF2-40B4-BE49-F238E27FC236}">
                <a16:creationId xmlns:a16="http://schemas.microsoft.com/office/drawing/2014/main" id="{F76409A7-B2C2-74B1-D044-D723AFDB1688}"/>
              </a:ext>
            </a:extLst>
          </p:cNvPr>
          <p:cNvSpPr txBox="1"/>
          <p:nvPr/>
        </p:nvSpPr>
        <p:spPr>
          <a:xfrm>
            <a:off x="5869242" y="515043"/>
            <a:ext cx="5051171" cy="5909310"/>
          </a:xfrm>
          <a:prstGeom prst="rect">
            <a:avLst/>
          </a:prstGeom>
          <a:noFill/>
          <a:ln w="38100">
            <a:solidFill>
              <a:schemeClr val="accent1"/>
            </a:solidFill>
          </a:ln>
        </p:spPr>
        <p:txBody>
          <a:bodyPr wrap="square" rtlCol="0">
            <a:spAutoFit/>
          </a:bodyPr>
          <a:lstStyle/>
          <a:p>
            <a:r>
              <a:rPr lang="en-GB" b="1" dirty="0"/>
              <a:t>Key purpose</a:t>
            </a:r>
          </a:p>
          <a:p>
            <a:r>
              <a:rPr lang="en-GB" dirty="0"/>
              <a:t>For new and developing schemes to come together in a safe space to share experiences and information for peer learning and support. </a:t>
            </a:r>
          </a:p>
          <a:p>
            <a:endParaRPr lang="en-GB" dirty="0"/>
          </a:p>
          <a:p>
            <a:r>
              <a:rPr lang="en-GB" b="1" dirty="0"/>
              <a:t>What we’ll do</a:t>
            </a:r>
            <a:endParaRPr lang="en-GB" dirty="0"/>
          </a:p>
          <a:p>
            <a:r>
              <a:rPr lang="en-GB" dirty="0"/>
              <a:t>The group is open to anyone setting up or running a PBG. They can raise any issue they wish to discuss and explore.. Established schemes will be invited to share their experiences with the group. Currently, the key themes that have been identified are:</a:t>
            </a:r>
          </a:p>
          <a:p>
            <a:endParaRPr lang="en-GB" dirty="0"/>
          </a:p>
          <a:p>
            <a:pPr marL="285750" indent="-285750">
              <a:buFont typeface="Wingdings" panose="05000000000000000000" pitchFamily="2" charset="2"/>
              <a:buChar char="Ø"/>
            </a:pPr>
            <a:r>
              <a:rPr lang="en-GB" dirty="0"/>
              <a:t>Governance – making trustee boards useful / building board diversity</a:t>
            </a:r>
          </a:p>
          <a:p>
            <a:pPr marL="285750" indent="-285750">
              <a:buFont typeface="Wingdings" panose="05000000000000000000" pitchFamily="2" charset="2"/>
              <a:buChar char="Ø"/>
            </a:pPr>
            <a:r>
              <a:rPr lang="en-GB" dirty="0"/>
              <a:t>Giving campaign - with limited impact data</a:t>
            </a:r>
          </a:p>
          <a:p>
            <a:pPr marL="285750" indent="-285750">
              <a:buFont typeface="Wingdings" panose="05000000000000000000" pitchFamily="2" charset="2"/>
              <a:buChar char="Ø"/>
            </a:pPr>
            <a:r>
              <a:rPr lang="en-GB" dirty="0"/>
              <a:t>Staff – exploring key roles and responsibilities for a start up giving scheme</a:t>
            </a:r>
          </a:p>
          <a:p>
            <a:pPr marL="285750" indent="-285750">
              <a:buFont typeface="Wingdings" panose="05000000000000000000" pitchFamily="2" charset="2"/>
              <a:buChar char="Ø"/>
            </a:pPr>
            <a:endParaRPr lang="en-GB" dirty="0"/>
          </a:p>
          <a:p>
            <a:r>
              <a:rPr lang="en-GB" b="1" dirty="0"/>
              <a:t>When the subgroup meets</a:t>
            </a:r>
          </a:p>
          <a:p>
            <a:r>
              <a:rPr lang="en-GB" dirty="0"/>
              <a:t>10am-11am on the first Wednesday of every month from 6 Nov 2024</a:t>
            </a:r>
          </a:p>
        </p:txBody>
      </p:sp>
      <p:sp>
        <p:nvSpPr>
          <p:cNvPr id="3" name="Footer Placeholder 45">
            <a:extLst>
              <a:ext uri="{FF2B5EF4-FFF2-40B4-BE49-F238E27FC236}">
                <a16:creationId xmlns:a16="http://schemas.microsoft.com/office/drawing/2014/main" id="{09A3C644-9464-2E31-157B-840C407BDD6D}"/>
              </a:ext>
            </a:extLst>
          </p:cNvPr>
          <p:cNvSpPr>
            <a:spLocks noGrp="1"/>
          </p:cNvSpPr>
          <p:nvPr>
            <p:ph type="ftr" sz="quarter" idx="10"/>
          </p:nvPr>
        </p:nvSpPr>
        <p:spPr>
          <a:xfrm rot="16200000">
            <a:off x="10084629" y="4344321"/>
            <a:ext cx="3062030" cy="345834"/>
          </a:xfrm>
        </p:spPr>
        <p:txBody>
          <a:bodyPr/>
          <a:lstStyle/>
          <a:p>
            <a:r>
              <a:rPr lang="en-GB" dirty="0"/>
              <a:t>Connecting, Sharing, and Learning</a:t>
            </a:r>
          </a:p>
        </p:txBody>
      </p:sp>
    </p:spTree>
    <p:extLst>
      <p:ext uri="{BB962C8B-B14F-4D97-AF65-F5344CB8AC3E}">
        <p14:creationId xmlns:p14="http://schemas.microsoft.com/office/powerpoint/2010/main" val="181043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fld id="{939346A5-94A9-49D9-AEFC-34AF1F7A20E9}" type="slidenum">
              <a:rPr lang="en-GB" smtClean="0"/>
              <a:pPr/>
              <a:t>8</a:t>
            </a:fld>
            <a:endParaRPr lang="en-GB" dirty="0"/>
          </a:p>
        </p:txBody>
      </p:sp>
      <p:sp>
        <p:nvSpPr>
          <p:cNvPr id="4" name="Title 3">
            <a:extLst>
              <a:ext uri="{FF2B5EF4-FFF2-40B4-BE49-F238E27FC236}">
                <a16:creationId xmlns:a16="http://schemas.microsoft.com/office/drawing/2014/main" id="{2B9E20D4-1443-BA3A-9A88-4DA6BEE9D82B}"/>
              </a:ext>
            </a:extLst>
          </p:cNvPr>
          <p:cNvSpPr>
            <a:spLocks noGrp="1"/>
          </p:cNvSpPr>
          <p:nvPr>
            <p:ph type="title"/>
          </p:nvPr>
        </p:nvSpPr>
        <p:spPr/>
        <p:txBody>
          <a:bodyPr/>
          <a:lstStyle/>
          <a:p>
            <a:r>
              <a:rPr lang="en-GB" dirty="0"/>
              <a:t>Purpose</a:t>
            </a:r>
          </a:p>
        </p:txBody>
      </p:sp>
      <p:sp>
        <p:nvSpPr>
          <p:cNvPr id="16" name="TextBox 15">
            <a:extLst>
              <a:ext uri="{FF2B5EF4-FFF2-40B4-BE49-F238E27FC236}">
                <a16:creationId xmlns:a16="http://schemas.microsoft.com/office/drawing/2014/main" id="{CC47DD1F-2F3E-88E2-45CA-2FABE635286D}"/>
              </a:ext>
            </a:extLst>
          </p:cNvPr>
          <p:cNvSpPr txBox="1"/>
          <p:nvPr/>
        </p:nvSpPr>
        <p:spPr>
          <a:xfrm>
            <a:off x="828929" y="2890391"/>
            <a:ext cx="2460761" cy="1077218"/>
          </a:xfrm>
          <a:prstGeom prst="rect">
            <a:avLst/>
          </a:prstGeom>
          <a:solidFill>
            <a:schemeClr val="tx2"/>
          </a:solidFill>
        </p:spPr>
        <p:txBody>
          <a:bodyPr wrap="square" rtlCol="0">
            <a:spAutoFit/>
          </a:bodyPr>
          <a:lstStyle/>
          <a:p>
            <a:pPr algn="ctr"/>
            <a:r>
              <a:rPr lang="en-GB" sz="3200" dirty="0">
                <a:solidFill>
                  <a:schemeClr val="bg1"/>
                </a:solidFill>
              </a:rPr>
              <a:t>Learning Programme</a:t>
            </a:r>
          </a:p>
        </p:txBody>
      </p:sp>
      <p:sp>
        <p:nvSpPr>
          <p:cNvPr id="17" name="Arrow: Right 16">
            <a:extLst>
              <a:ext uri="{FF2B5EF4-FFF2-40B4-BE49-F238E27FC236}">
                <a16:creationId xmlns:a16="http://schemas.microsoft.com/office/drawing/2014/main" id="{28226A4A-BF02-E605-E8AA-6334A72BEE42}"/>
              </a:ext>
            </a:extLst>
          </p:cNvPr>
          <p:cNvSpPr/>
          <p:nvPr/>
        </p:nvSpPr>
        <p:spPr>
          <a:xfrm>
            <a:off x="3931752" y="2989216"/>
            <a:ext cx="1306286" cy="879567"/>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216000" rIns="252000" bIns="252000" rtlCol="0" anchor="t" anchorCtr="0"/>
          <a:lstStyle/>
          <a:p>
            <a:pPr algn="ctr"/>
            <a:endParaRPr lang="en-GB" sz="2000" dirty="0">
              <a:solidFill>
                <a:schemeClr val="tx1"/>
              </a:solidFill>
            </a:endParaRPr>
          </a:p>
        </p:txBody>
      </p:sp>
      <p:sp>
        <p:nvSpPr>
          <p:cNvPr id="18" name="TextBox 17">
            <a:extLst>
              <a:ext uri="{FF2B5EF4-FFF2-40B4-BE49-F238E27FC236}">
                <a16:creationId xmlns:a16="http://schemas.microsoft.com/office/drawing/2014/main" id="{F76409A7-B2C2-74B1-D044-D723AFDB1688}"/>
              </a:ext>
            </a:extLst>
          </p:cNvPr>
          <p:cNvSpPr txBox="1"/>
          <p:nvPr/>
        </p:nvSpPr>
        <p:spPr>
          <a:xfrm>
            <a:off x="5880100" y="474345"/>
            <a:ext cx="5051171" cy="5909310"/>
          </a:xfrm>
          <a:prstGeom prst="rect">
            <a:avLst/>
          </a:prstGeom>
          <a:noFill/>
          <a:ln w="38100">
            <a:solidFill>
              <a:schemeClr val="tx2"/>
            </a:solidFill>
          </a:ln>
        </p:spPr>
        <p:txBody>
          <a:bodyPr wrap="square" rtlCol="0">
            <a:spAutoFit/>
          </a:bodyPr>
          <a:lstStyle/>
          <a:p>
            <a:r>
              <a:rPr lang="en-GB" b="1" dirty="0"/>
              <a:t>Key purpose</a:t>
            </a:r>
          </a:p>
          <a:p>
            <a:r>
              <a:rPr lang="en-GB" dirty="0"/>
              <a:t>Bitesize learning and training on key themes that matter to the place based giving network, to develop and strengthen their practice</a:t>
            </a:r>
          </a:p>
          <a:p>
            <a:endParaRPr lang="en-GB" dirty="0"/>
          </a:p>
          <a:p>
            <a:r>
              <a:rPr lang="en-GB" b="1" dirty="0"/>
              <a:t>What we’ll do</a:t>
            </a:r>
            <a:endParaRPr lang="en-GB" dirty="0"/>
          </a:p>
          <a:p>
            <a:pPr marL="285750" indent="-285750">
              <a:buFont typeface="Wingdings" panose="05000000000000000000" pitchFamily="2" charset="2"/>
              <a:buChar char="Ø"/>
            </a:pPr>
            <a:r>
              <a:rPr lang="en-GB" dirty="0"/>
              <a:t>Deliver 2-3 theme-based bitesize learning sessions every month through a programme of learning. Learning themes will be identified 6 months in advance.</a:t>
            </a:r>
          </a:p>
          <a:p>
            <a:pPr marL="285750" indent="-285750">
              <a:buFont typeface="Wingdings" panose="05000000000000000000" pitchFamily="2" charset="2"/>
              <a:buChar char="Ø"/>
            </a:pPr>
            <a:r>
              <a:rPr lang="en-GB" dirty="0"/>
              <a:t>Offer deep dive sessions for peer learning delivered by PBGS.</a:t>
            </a:r>
          </a:p>
          <a:p>
            <a:pPr marL="285750" indent="-285750">
              <a:buFont typeface="Wingdings" panose="05000000000000000000" pitchFamily="2" charset="2"/>
              <a:buChar char="Ø"/>
            </a:pPr>
            <a:r>
              <a:rPr lang="en-GB" dirty="0"/>
              <a:t>Offer upskilling sessions delivered by external providers.</a:t>
            </a:r>
          </a:p>
          <a:p>
            <a:pPr marL="285750" indent="-285750">
              <a:buFont typeface="Wingdings" panose="05000000000000000000" pitchFamily="2" charset="2"/>
              <a:buChar char="Ø"/>
            </a:pPr>
            <a:r>
              <a:rPr lang="en-GB" dirty="0"/>
              <a:t>Ensure training is tailored to the needs of the PBG network</a:t>
            </a:r>
          </a:p>
          <a:p>
            <a:pPr marL="285750" indent="-285750">
              <a:buFont typeface="Wingdings" panose="05000000000000000000" pitchFamily="2" charset="2"/>
              <a:buChar char="Ø"/>
            </a:pPr>
            <a:endParaRPr lang="en-GB" dirty="0"/>
          </a:p>
          <a:p>
            <a:r>
              <a:rPr lang="en-GB" b="1" dirty="0"/>
              <a:t>When the learning takes place</a:t>
            </a:r>
          </a:p>
          <a:p>
            <a:r>
              <a:rPr lang="en-GB" dirty="0"/>
              <a:t>Bitesize learning sessions will be delivered online and in person at different times of the day (e.g. breakfast sessions, core work hours, evening sessions)</a:t>
            </a:r>
          </a:p>
        </p:txBody>
      </p:sp>
      <p:sp>
        <p:nvSpPr>
          <p:cNvPr id="3" name="Footer Placeholder 45">
            <a:extLst>
              <a:ext uri="{FF2B5EF4-FFF2-40B4-BE49-F238E27FC236}">
                <a16:creationId xmlns:a16="http://schemas.microsoft.com/office/drawing/2014/main" id="{5A78BFB4-7E67-0AC9-E237-0D51ACE098BC}"/>
              </a:ext>
            </a:extLst>
          </p:cNvPr>
          <p:cNvSpPr>
            <a:spLocks noGrp="1"/>
          </p:cNvSpPr>
          <p:nvPr>
            <p:ph type="ftr" sz="quarter" idx="10"/>
          </p:nvPr>
        </p:nvSpPr>
        <p:spPr>
          <a:xfrm rot="16200000">
            <a:off x="10084629" y="4344321"/>
            <a:ext cx="3062030" cy="345834"/>
          </a:xfrm>
        </p:spPr>
        <p:txBody>
          <a:bodyPr/>
          <a:lstStyle/>
          <a:p>
            <a:r>
              <a:rPr lang="en-GB" dirty="0"/>
              <a:t>Connecting, Sharing, and Learning</a:t>
            </a:r>
          </a:p>
        </p:txBody>
      </p:sp>
    </p:spTree>
    <p:extLst>
      <p:ext uri="{BB962C8B-B14F-4D97-AF65-F5344CB8AC3E}">
        <p14:creationId xmlns:p14="http://schemas.microsoft.com/office/powerpoint/2010/main" val="2481876615"/>
      </p:ext>
    </p:extLst>
  </p:cSld>
  <p:clrMapOvr>
    <a:masterClrMapping/>
  </p:clrMapOvr>
</p:sld>
</file>

<file path=ppt/theme/theme1.xml><?xml version="1.0" encoding="utf-8"?>
<a:theme xmlns:a="http://schemas.openxmlformats.org/drawingml/2006/main" name="London Funders">
  <a:themeElements>
    <a:clrScheme name="London Funders">
      <a:dk1>
        <a:sysClr val="windowText" lastClr="000000"/>
      </a:dk1>
      <a:lt1>
        <a:sysClr val="window" lastClr="FFFFFF"/>
      </a:lt1>
      <a:dk2>
        <a:srgbClr val="C7047E"/>
      </a:dk2>
      <a:lt2>
        <a:srgbClr val="FEF3F2"/>
      </a:lt2>
      <a:accent1>
        <a:srgbClr val="FFCF4E"/>
      </a:accent1>
      <a:accent2>
        <a:srgbClr val="FFF5DC"/>
      </a:accent2>
      <a:accent3>
        <a:srgbClr val="FFFFFF"/>
      </a:accent3>
      <a:accent4>
        <a:srgbClr val="FFFFFF"/>
      </a:accent4>
      <a:accent5>
        <a:srgbClr val="FFFFFF"/>
      </a:accent5>
      <a:accent6>
        <a:srgbClr val="FFFFFF"/>
      </a:accent6>
      <a:hlink>
        <a:srgbClr val="000000"/>
      </a:hlink>
      <a:folHlink>
        <a:srgbClr val="000000"/>
      </a:folHlink>
    </a:clrScheme>
    <a:fontScheme name="London Funders">
      <a:majorFont>
        <a:latin typeface="Calibre Bold"/>
        <a:ea typeface=""/>
        <a:cs typeface=""/>
      </a:majorFont>
      <a:minorFont>
        <a:latin typeface="Calibr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a:solidFill>
            <a:schemeClr val="accent1"/>
          </a:solidFill>
        </a:ln>
      </a:spPr>
      <a:bodyPr lIns="252000" tIns="216000" rIns="252000" bIns="252000" rtlCol="0" anchor="t" anchorCtr="0"/>
      <a:lstStyle>
        <a:defPPr algn="ctr">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ondon Funders_PowerPoint Template_V1" id="{9C5870FE-6B4F-46B4-9145-E0F2A9938D9E}" vid="{C5EDC339-09AF-48D5-BF52-4DEB57F4D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ec6d8a1-fcfc-49f1-a6de-fcb0feaf700a" xsi:nil="true"/>
    <lcf76f155ced4ddcb4097134ff3c332f xmlns="1d3e7ae0-a111-4f7f-b0e8-274c401a14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8" ma:contentTypeDescription="Create a new document." ma:contentTypeScope="" ma:versionID="6e018f789f3fd2a87c718a1e3a783e4b">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754731f989139cd957113757a3a5bcda"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23cf4-0c46-4e3f-a809-da57f772a5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513893-a693-4a6f-9926-7690e285c1a7}" ma:internalName="TaxCatchAll" ma:showField="CatchAllData" ma:web="bec6d8a1-fcfc-49f1-a6de-fcb0feaf7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1316B-A740-4BDD-8903-0C7524BA4D99}">
  <ds:schemaRefs>
    <ds:schemaRef ds:uri="http://schemas.microsoft.com/sharepoint/v3/contenttype/forms"/>
  </ds:schemaRefs>
</ds:datastoreItem>
</file>

<file path=customXml/itemProps2.xml><?xml version="1.0" encoding="utf-8"?>
<ds:datastoreItem xmlns:ds="http://schemas.openxmlformats.org/officeDocument/2006/customXml" ds:itemID="{DA8D0DDC-ADF9-4D80-AC27-ECA12A3F1805}">
  <ds:schemaRefs>
    <ds:schemaRef ds:uri="http://purl.org/dc/dcmitype/"/>
    <ds:schemaRef ds:uri="http://purl.org/dc/terms/"/>
    <ds:schemaRef ds:uri="bec6d8a1-fcfc-49f1-a6de-fcb0feaf700a"/>
    <ds:schemaRef ds:uri="http://schemas.microsoft.com/office/infopath/2007/PartnerControls"/>
    <ds:schemaRef ds:uri="http://purl.org/dc/elements/1.1/"/>
    <ds:schemaRef ds:uri="http://schemas.microsoft.com/office/2006/documentManagement/types"/>
    <ds:schemaRef ds:uri="http://www.w3.org/XML/1998/namespace"/>
    <ds:schemaRef ds:uri="1d3e7ae0-a111-4f7f-b0e8-274c401a14d2"/>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ECFA112-FC06-42A5-99D6-A8402038A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e7ae0-a111-4f7f-b0e8-274c401a14d2"/>
    <ds:schemaRef ds:uri="bec6d8a1-fcfc-49f1-a6de-fcb0feaf7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London Funders_PowerPoint Template</Template>
  <TotalTime>132</TotalTime>
  <Words>765</Words>
  <Application>Microsoft Office PowerPoint</Application>
  <PresentationFormat>Widescreen</PresentationFormat>
  <Paragraphs>113</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London Funders</vt:lpstr>
      <vt:lpstr>Place Based Giving  Connecting, Sharing, and Learning</vt:lpstr>
      <vt:lpstr>PowerPoint Presentation</vt:lpstr>
      <vt:lpstr>Purpose</vt:lpstr>
      <vt:lpstr>Purpose</vt:lpstr>
      <vt:lpstr>Purpose</vt:lpstr>
      <vt:lpstr>Purpose</vt:lpstr>
      <vt:lpstr>Purpose</vt:lpstr>
      <vt:lpstr>Purpose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Saboohi Bukhari</dc:creator>
  <cp:lastModifiedBy>Saboohi Bukhari</cp:lastModifiedBy>
  <cp:revision>16</cp:revision>
  <dcterms:created xsi:type="dcterms:W3CDTF">2024-09-18T17:58:03Z</dcterms:created>
  <dcterms:modified xsi:type="dcterms:W3CDTF">2024-09-18T22:35:36Z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MediaServiceImageTags">
    <vt:lpwstr/>
  </property>
</Properties>
</file>