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6"/>
  </p:notesMasterIdLst>
  <p:sldIdLst>
    <p:sldId id="259" r:id="rId5"/>
    <p:sldId id="273" r:id="rId6"/>
    <p:sldId id="274" r:id="rId7"/>
    <p:sldId id="284" r:id="rId8"/>
    <p:sldId id="275" r:id="rId9"/>
    <p:sldId id="276" r:id="rId10"/>
    <p:sldId id="277" r:id="rId11"/>
    <p:sldId id="278" r:id="rId12"/>
    <p:sldId id="279" r:id="rId13"/>
    <p:sldId id="260"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06A6BC-27B0-A228-AAE1-FAAC82A65B50}" name="Nasyah Bandoh" initials="NB" userId="S::nasyah.bandoh@londonfunders.org.uk::48846e3d-0923-4185-9989-f175e08bdd6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A1A3"/>
    <a:srgbClr val="FFCF4E"/>
    <a:srgbClr val="EC8D22"/>
    <a:srgbClr val="C7047E"/>
    <a:srgbClr val="741752"/>
    <a:srgbClr val="9CD1C0"/>
    <a:srgbClr val="D33A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AE2378-B15B-F04F-1830-DF927EAD0B3F}" v="2" dt="2024-07-22T09:11:54.6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6247" autoAdjust="0"/>
  </p:normalViewPr>
  <p:slideViewPr>
    <p:cSldViewPr snapToGrid="0">
      <p:cViewPr varScale="1">
        <p:scale>
          <a:sx n="110" d="100"/>
          <a:sy n="110" d="100"/>
        </p:scale>
        <p:origin x="52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6a0a0fb6c52f61017ac5978f19a55f308900d54ac2026adaa32143dd48fe95f6::" providerId="AD" clId="Web-{FEAE2378-B15B-F04F-1830-DF927EAD0B3F}"/>
    <pc:docChg chg="modSld">
      <pc:chgData name="Guest User" userId="S::urn:spo:anon#6a0a0fb6c52f61017ac5978f19a55f308900d54ac2026adaa32143dd48fe95f6::" providerId="AD" clId="Web-{FEAE2378-B15B-F04F-1830-DF927EAD0B3F}" dt="2024-07-22T09:11:54.627" v="2" actId="20577"/>
      <pc:docMkLst>
        <pc:docMk/>
      </pc:docMkLst>
      <pc:sldChg chg="modSp">
        <pc:chgData name="Guest User" userId="S::urn:spo:anon#6a0a0fb6c52f61017ac5978f19a55f308900d54ac2026adaa32143dd48fe95f6::" providerId="AD" clId="Web-{FEAE2378-B15B-F04F-1830-DF927EAD0B3F}" dt="2024-07-22T09:11:54.627" v="2" actId="20577"/>
        <pc:sldMkLst>
          <pc:docMk/>
          <pc:sldMk cId="2110068871" sldId="277"/>
        </pc:sldMkLst>
        <pc:spChg chg="mod">
          <ac:chgData name="Guest User" userId="S::urn:spo:anon#6a0a0fb6c52f61017ac5978f19a55f308900d54ac2026adaa32143dd48fe95f6::" providerId="AD" clId="Web-{FEAE2378-B15B-F04F-1830-DF927EAD0B3F}" dt="2024-07-22T09:11:54.627" v="2" actId="20577"/>
          <ac:spMkLst>
            <pc:docMk/>
            <pc:sldMk cId="2110068871" sldId="277"/>
            <ac:spMk id="5" creationId="{B9B6A264-25E4-3CA8-6569-D669321505FE}"/>
          </ac:spMkLst>
        </pc:spChg>
      </pc:sldChg>
    </pc:docChg>
  </pc:docChgLst>
  <pc:docChgLst>
    <pc:chgData name="Tom Spencer" userId="3f0d7c4f6876db34" providerId="LiveId" clId="{9C3C4089-1DEB-4979-8896-7E3DAED9CDB2}"/>
    <pc:docChg chg="undo redo custSel addSld delSld modSld sldOrd delMainMaster">
      <pc:chgData name="Tom Spencer" userId="3f0d7c4f6876db34" providerId="LiveId" clId="{9C3C4089-1DEB-4979-8896-7E3DAED9CDB2}" dt="2024-07-05T14:13:51.019" v="8401" actId="13926"/>
      <pc:docMkLst>
        <pc:docMk/>
      </pc:docMkLst>
      <pc:sldChg chg="del">
        <pc:chgData name="Tom Spencer" userId="3f0d7c4f6876db34" providerId="LiveId" clId="{9C3C4089-1DEB-4979-8896-7E3DAED9CDB2}" dt="2024-07-05T12:36:36.186" v="169" actId="47"/>
        <pc:sldMkLst>
          <pc:docMk/>
          <pc:sldMk cId="356632778" sldId="258"/>
        </pc:sldMkLst>
      </pc:sldChg>
      <pc:sldChg chg="addSp delSp modSp mod">
        <pc:chgData name="Tom Spencer" userId="3f0d7c4f6876db34" providerId="LiveId" clId="{9C3C4089-1DEB-4979-8896-7E3DAED9CDB2}" dt="2024-07-05T12:34:36.774" v="80" actId="20577"/>
        <pc:sldMkLst>
          <pc:docMk/>
          <pc:sldMk cId="364601150" sldId="259"/>
        </pc:sldMkLst>
        <pc:spChg chg="mod">
          <ac:chgData name="Tom Spencer" userId="3f0d7c4f6876db34" providerId="LiveId" clId="{9C3C4089-1DEB-4979-8896-7E3DAED9CDB2}" dt="2024-07-05T12:34:36.774" v="80" actId="20577"/>
          <ac:spMkLst>
            <pc:docMk/>
            <pc:sldMk cId="364601150" sldId="259"/>
            <ac:spMk id="3" creationId="{DF96EB98-05DD-312E-8CBD-314830233E96}"/>
          </ac:spMkLst>
        </pc:spChg>
        <pc:spChg chg="mod">
          <ac:chgData name="Tom Spencer" userId="3f0d7c4f6876db34" providerId="LiveId" clId="{9C3C4089-1DEB-4979-8896-7E3DAED9CDB2}" dt="2024-07-05T12:34:20.765" v="57" actId="20577"/>
          <ac:spMkLst>
            <pc:docMk/>
            <pc:sldMk cId="364601150" sldId="259"/>
            <ac:spMk id="4" creationId="{00000000-0000-0000-0000-000000000000}"/>
          </ac:spMkLst>
        </pc:spChg>
        <pc:spChg chg="add mod">
          <ac:chgData name="Tom Spencer" userId="3f0d7c4f6876db34" providerId="LiveId" clId="{9C3C4089-1DEB-4979-8896-7E3DAED9CDB2}" dt="2024-07-05T12:34:26.499" v="58" actId="478"/>
          <ac:spMkLst>
            <pc:docMk/>
            <pc:sldMk cId="364601150" sldId="259"/>
            <ac:spMk id="5" creationId="{FF982364-E360-3CFA-2181-198B46BB0BB0}"/>
          </ac:spMkLst>
        </pc:spChg>
        <pc:spChg chg="del">
          <ac:chgData name="Tom Spencer" userId="3f0d7c4f6876db34" providerId="LiveId" clId="{9C3C4089-1DEB-4979-8896-7E3DAED9CDB2}" dt="2024-07-05T12:34:26.499" v="58" actId="478"/>
          <ac:spMkLst>
            <pc:docMk/>
            <pc:sldMk cId="364601150" sldId="259"/>
            <ac:spMk id="8" creationId="{00000000-0000-0000-0000-000000000000}"/>
          </ac:spMkLst>
        </pc:spChg>
      </pc:sldChg>
      <pc:sldChg chg="addSp delSp modSp del mod ord">
        <pc:chgData name="Tom Spencer" userId="3f0d7c4f6876db34" providerId="LiveId" clId="{9C3C4089-1DEB-4979-8896-7E3DAED9CDB2}" dt="2024-07-05T13:27:35.123" v="5338" actId="47"/>
        <pc:sldMkLst>
          <pc:docMk/>
          <pc:sldMk cId="3876235111" sldId="260"/>
        </pc:sldMkLst>
        <pc:spChg chg="mod">
          <ac:chgData name="Tom Spencer" userId="3f0d7c4f6876db34" providerId="LiveId" clId="{9C3C4089-1DEB-4979-8896-7E3DAED9CDB2}" dt="2024-07-05T12:36:01.326" v="158" actId="14100"/>
          <ac:spMkLst>
            <pc:docMk/>
            <pc:sldMk cId="3876235111" sldId="260"/>
            <ac:spMk id="2" creationId="{00000000-0000-0000-0000-000000000000}"/>
          </ac:spMkLst>
        </pc:spChg>
        <pc:spChg chg="add del mod">
          <ac:chgData name="Tom Spencer" userId="3f0d7c4f6876db34" providerId="LiveId" clId="{9C3C4089-1DEB-4979-8896-7E3DAED9CDB2}" dt="2024-07-05T12:36:22.460" v="167" actId="478"/>
          <ac:spMkLst>
            <pc:docMk/>
            <pc:sldMk cId="3876235111" sldId="260"/>
            <ac:spMk id="5" creationId="{775BD06E-1AB6-A330-61B4-54C64D77B624}"/>
          </ac:spMkLst>
        </pc:spChg>
        <pc:spChg chg="add del mod">
          <ac:chgData name="Tom Spencer" userId="3f0d7c4f6876db34" providerId="LiveId" clId="{9C3C4089-1DEB-4979-8896-7E3DAED9CDB2}" dt="2024-07-05T12:36:21.396" v="166" actId="478"/>
          <ac:spMkLst>
            <pc:docMk/>
            <pc:sldMk cId="3876235111" sldId="260"/>
            <ac:spMk id="7" creationId="{4C9F8A69-D6FA-9C2B-1B5D-AF541AF2F7B2}"/>
          </ac:spMkLst>
        </pc:spChg>
        <pc:spChg chg="add del mod">
          <ac:chgData name="Tom Spencer" userId="3f0d7c4f6876db34" providerId="LiveId" clId="{9C3C4089-1DEB-4979-8896-7E3DAED9CDB2}" dt="2024-07-05T12:36:20.227" v="165" actId="478"/>
          <ac:spMkLst>
            <pc:docMk/>
            <pc:sldMk cId="3876235111" sldId="260"/>
            <ac:spMk id="9" creationId="{0686487B-41E9-2CA9-5FD9-BD7AAEC6104E}"/>
          </ac:spMkLst>
        </pc:spChg>
        <pc:spChg chg="add mod">
          <ac:chgData name="Tom Spencer" userId="3f0d7c4f6876db34" providerId="LiveId" clId="{9C3C4089-1DEB-4979-8896-7E3DAED9CDB2}" dt="2024-07-05T12:36:29.051" v="168"/>
          <ac:spMkLst>
            <pc:docMk/>
            <pc:sldMk cId="3876235111" sldId="260"/>
            <ac:spMk id="10" creationId="{15BD9BB2-1C9C-19AC-54E3-9F99057C00D2}"/>
          </ac:spMkLst>
        </pc:spChg>
        <pc:spChg chg="add mod">
          <ac:chgData name="Tom Spencer" userId="3f0d7c4f6876db34" providerId="LiveId" clId="{9C3C4089-1DEB-4979-8896-7E3DAED9CDB2}" dt="2024-07-05T12:36:29.051" v="168"/>
          <ac:spMkLst>
            <pc:docMk/>
            <pc:sldMk cId="3876235111" sldId="260"/>
            <ac:spMk id="12" creationId="{6DF4AE1F-1A2B-8D68-5227-076FB63AD17D}"/>
          </ac:spMkLst>
        </pc:spChg>
        <pc:spChg chg="del">
          <ac:chgData name="Tom Spencer" userId="3f0d7c4f6876db34" providerId="LiveId" clId="{9C3C4089-1DEB-4979-8896-7E3DAED9CDB2}" dt="2024-07-05T12:36:18.368" v="164" actId="478"/>
          <ac:spMkLst>
            <pc:docMk/>
            <pc:sldMk cId="3876235111" sldId="260"/>
            <ac:spMk id="14" creationId="{00000000-0000-0000-0000-000000000000}"/>
          </ac:spMkLst>
        </pc:spChg>
        <pc:spChg chg="del">
          <ac:chgData name="Tom Spencer" userId="3f0d7c4f6876db34" providerId="LiveId" clId="{9C3C4089-1DEB-4979-8896-7E3DAED9CDB2}" dt="2024-07-05T12:36:16.423" v="163" actId="478"/>
          <ac:spMkLst>
            <pc:docMk/>
            <pc:sldMk cId="3876235111" sldId="260"/>
            <ac:spMk id="15" creationId="{00000000-0000-0000-0000-000000000000}"/>
          </ac:spMkLst>
        </pc:spChg>
        <pc:picChg chg="add mod">
          <ac:chgData name="Tom Spencer" userId="3f0d7c4f6876db34" providerId="LiveId" clId="{9C3C4089-1DEB-4979-8896-7E3DAED9CDB2}" dt="2024-07-05T12:36:29.051" v="168"/>
          <ac:picMkLst>
            <pc:docMk/>
            <pc:sldMk cId="3876235111" sldId="260"/>
            <ac:picMk id="11" creationId="{9C880F46-81BF-D0ED-2B75-1C3EA987ADFC}"/>
          </ac:picMkLst>
        </pc:picChg>
        <pc:picChg chg="del">
          <ac:chgData name="Tom Spencer" userId="3f0d7c4f6876db34" providerId="LiveId" clId="{9C3C4089-1DEB-4979-8896-7E3DAED9CDB2}" dt="2024-07-05T12:36:14.780" v="162" actId="478"/>
          <ac:picMkLst>
            <pc:docMk/>
            <pc:sldMk cId="3876235111" sldId="260"/>
            <ac:picMk id="17" creationId="{00000000-0000-0000-0000-000000000000}"/>
          </ac:picMkLst>
        </pc:picChg>
      </pc:sldChg>
      <pc:sldChg chg="del">
        <pc:chgData name="Tom Spencer" userId="3f0d7c4f6876db34" providerId="LiveId" clId="{9C3C4089-1DEB-4979-8896-7E3DAED9CDB2}" dt="2024-07-05T12:37:58.665" v="186" actId="47"/>
        <pc:sldMkLst>
          <pc:docMk/>
          <pc:sldMk cId="712428621" sldId="267"/>
        </pc:sldMkLst>
      </pc:sldChg>
      <pc:sldChg chg="del">
        <pc:chgData name="Tom Spencer" userId="3f0d7c4f6876db34" providerId="LiveId" clId="{9C3C4089-1DEB-4979-8896-7E3DAED9CDB2}" dt="2024-07-05T12:37:59.393" v="187" actId="47"/>
        <pc:sldMkLst>
          <pc:docMk/>
          <pc:sldMk cId="3550967988" sldId="269"/>
        </pc:sldMkLst>
      </pc:sldChg>
      <pc:sldChg chg="del">
        <pc:chgData name="Tom Spencer" userId="3f0d7c4f6876db34" providerId="LiveId" clId="{9C3C4089-1DEB-4979-8896-7E3DAED9CDB2}" dt="2024-07-05T12:37:57.835" v="185" actId="47"/>
        <pc:sldMkLst>
          <pc:docMk/>
          <pc:sldMk cId="3489211370" sldId="271"/>
        </pc:sldMkLst>
      </pc:sldChg>
      <pc:sldChg chg="add del">
        <pc:chgData name="Tom Spencer" userId="3f0d7c4f6876db34" providerId="LiveId" clId="{9C3C4089-1DEB-4979-8896-7E3DAED9CDB2}" dt="2024-07-05T12:38:00.417" v="188" actId="47"/>
        <pc:sldMkLst>
          <pc:docMk/>
          <pc:sldMk cId="321936881" sldId="272"/>
        </pc:sldMkLst>
      </pc:sldChg>
      <pc:sldChg chg="addSp delSp modSp add mod ord">
        <pc:chgData name="Tom Spencer" userId="3f0d7c4f6876db34" providerId="LiveId" clId="{9C3C4089-1DEB-4979-8896-7E3DAED9CDB2}" dt="2024-07-05T13:38:26.929" v="6534" actId="404"/>
        <pc:sldMkLst>
          <pc:docMk/>
          <pc:sldMk cId="1648193021" sldId="273"/>
        </pc:sldMkLst>
        <pc:spChg chg="add mod">
          <ac:chgData name="Tom Spencer" userId="3f0d7c4f6876db34" providerId="LiveId" clId="{9C3C4089-1DEB-4979-8896-7E3DAED9CDB2}" dt="2024-07-05T13:38:26.929" v="6534" actId="404"/>
          <ac:spMkLst>
            <pc:docMk/>
            <pc:sldMk cId="1648193021" sldId="273"/>
            <ac:spMk id="4" creationId="{82A00D38-7288-ABA7-7850-B7CB8C7FACA6}"/>
          </ac:spMkLst>
        </pc:spChg>
        <pc:spChg chg="add mod">
          <ac:chgData name="Tom Spencer" userId="3f0d7c4f6876db34" providerId="LiveId" clId="{9C3C4089-1DEB-4979-8896-7E3DAED9CDB2}" dt="2024-07-05T12:39:16.243" v="227" actId="20577"/>
          <ac:spMkLst>
            <pc:docMk/>
            <pc:sldMk cId="1648193021" sldId="273"/>
            <ac:spMk id="6" creationId="{F81D4979-BCC9-99D0-0E10-4F12141FF028}"/>
          </ac:spMkLst>
        </pc:spChg>
        <pc:spChg chg="add del mod">
          <ac:chgData name="Tom Spencer" userId="3f0d7c4f6876db34" providerId="LiveId" clId="{9C3C4089-1DEB-4979-8896-7E3DAED9CDB2}" dt="2024-07-05T12:39:04.963" v="213" actId="478"/>
          <ac:spMkLst>
            <pc:docMk/>
            <pc:sldMk cId="1648193021" sldId="273"/>
            <ac:spMk id="7" creationId="{EC0BDA29-427D-5DB7-AF77-76E6735E3769}"/>
          </ac:spMkLst>
        </pc:spChg>
        <pc:spChg chg="add mod">
          <ac:chgData name="Tom Spencer" userId="3f0d7c4f6876db34" providerId="LiveId" clId="{9C3C4089-1DEB-4979-8896-7E3DAED9CDB2}" dt="2024-07-05T13:17:16.602" v="4157" actId="207"/>
          <ac:spMkLst>
            <pc:docMk/>
            <pc:sldMk cId="1648193021" sldId="273"/>
            <ac:spMk id="8" creationId="{EC8144E0-A670-672C-5803-DBD4314AB657}"/>
          </ac:spMkLst>
        </pc:spChg>
        <pc:spChg chg="add del mod">
          <ac:chgData name="Tom Spencer" userId="3f0d7c4f6876db34" providerId="LiveId" clId="{9C3C4089-1DEB-4979-8896-7E3DAED9CDB2}" dt="2024-07-05T12:51:51.194" v="1919" actId="478"/>
          <ac:spMkLst>
            <pc:docMk/>
            <pc:sldMk cId="1648193021" sldId="273"/>
            <ac:spMk id="9" creationId="{23B2D9C0-36C5-5546-2CB4-FF394E1AE8C7}"/>
          </ac:spMkLst>
        </pc:spChg>
        <pc:spChg chg="del">
          <ac:chgData name="Tom Spencer" userId="3f0d7c4f6876db34" providerId="LiveId" clId="{9C3C4089-1DEB-4979-8896-7E3DAED9CDB2}" dt="2024-07-05T12:36:43.675" v="171" actId="478"/>
          <ac:spMkLst>
            <pc:docMk/>
            <pc:sldMk cId="1648193021" sldId="273"/>
            <ac:spMk id="10" creationId="{15BD9BB2-1C9C-19AC-54E3-9F99057C00D2}"/>
          </ac:spMkLst>
        </pc:spChg>
        <pc:spChg chg="del">
          <ac:chgData name="Tom Spencer" userId="3f0d7c4f6876db34" providerId="LiveId" clId="{9C3C4089-1DEB-4979-8896-7E3DAED9CDB2}" dt="2024-07-05T12:36:45.988" v="173" actId="478"/>
          <ac:spMkLst>
            <pc:docMk/>
            <pc:sldMk cId="1648193021" sldId="273"/>
            <ac:spMk id="12" creationId="{6DF4AE1F-1A2B-8D68-5227-076FB63AD17D}"/>
          </ac:spMkLst>
        </pc:spChg>
        <pc:spChg chg="add del mod">
          <ac:chgData name="Tom Spencer" userId="3f0d7c4f6876db34" providerId="LiveId" clId="{9C3C4089-1DEB-4979-8896-7E3DAED9CDB2}" dt="2024-07-05T12:51:19.573" v="1900" actId="478"/>
          <ac:spMkLst>
            <pc:docMk/>
            <pc:sldMk cId="1648193021" sldId="273"/>
            <ac:spMk id="13" creationId="{34938BDA-6692-1C87-B55B-10469C853450}"/>
          </ac:spMkLst>
        </pc:spChg>
        <pc:spChg chg="add mod">
          <ac:chgData name="Tom Spencer" userId="3f0d7c4f6876db34" providerId="LiveId" clId="{9C3C4089-1DEB-4979-8896-7E3DAED9CDB2}" dt="2024-07-05T13:06:43.137" v="3533" actId="404"/>
          <ac:spMkLst>
            <pc:docMk/>
            <pc:sldMk cId="1648193021" sldId="273"/>
            <ac:spMk id="14" creationId="{C6B363DE-8C90-A1F4-208A-283D6D81C80F}"/>
          </ac:spMkLst>
        </pc:spChg>
        <pc:picChg chg="add mod">
          <ac:chgData name="Tom Spencer" userId="3f0d7c4f6876db34" providerId="LiveId" clId="{9C3C4089-1DEB-4979-8896-7E3DAED9CDB2}" dt="2024-07-05T13:17:09.295" v="4156" actId="14100"/>
          <ac:picMkLst>
            <pc:docMk/>
            <pc:sldMk cId="1648193021" sldId="273"/>
            <ac:picMk id="5" creationId="{A2BBF75B-746B-42D4-F923-EE4AEAE25098}"/>
          </ac:picMkLst>
        </pc:picChg>
        <pc:picChg chg="del">
          <ac:chgData name="Tom Spencer" userId="3f0d7c4f6876db34" providerId="LiveId" clId="{9C3C4089-1DEB-4979-8896-7E3DAED9CDB2}" dt="2024-07-05T12:36:44.340" v="172" actId="478"/>
          <ac:picMkLst>
            <pc:docMk/>
            <pc:sldMk cId="1648193021" sldId="273"/>
            <ac:picMk id="11" creationId="{9C880F46-81BF-D0ED-2B75-1C3EA987ADFC}"/>
          </ac:picMkLst>
        </pc:picChg>
      </pc:sldChg>
      <pc:sldChg chg="addSp delSp modSp add mod">
        <pc:chgData name="Tom Spencer" userId="3f0d7c4f6876db34" providerId="LiveId" clId="{9C3C4089-1DEB-4979-8896-7E3DAED9CDB2}" dt="2024-07-05T13:39:48.634" v="6549" actId="207"/>
        <pc:sldMkLst>
          <pc:docMk/>
          <pc:sldMk cId="1276220199" sldId="274"/>
        </pc:sldMkLst>
        <pc:spChg chg="mod">
          <ac:chgData name="Tom Spencer" userId="3f0d7c4f6876db34" providerId="LiveId" clId="{9C3C4089-1DEB-4979-8896-7E3DAED9CDB2}" dt="2024-07-05T13:38:24.200" v="6533" actId="404"/>
          <ac:spMkLst>
            <pc:docMk/>
            <pc:sldMk cId="1276220199" sldId="274"/>
            <ac:spMk id="4" creationId="{82A00D38-7288-ABA7-7850-B7CB8C7FACA6}"/>
          </ac:spMkLst>
        </pc:spChg>
        <pc:spChg chg="del">
          <ac:chgData name="Tom Spencer" userId="3f0d7c4f6876db34" providerId="LiveId" clId="{9C3C4089-1DEB-4979-8896-7E3DAED9CDB2}" dt="2024-07-05T12:37:42.667" v="183" actId="478"/>
          <ac:spMkLst>
            <pc:docMk/>
            <pc:sldMk cId="1276220199" sldId="274"/>
            <ac:spMk id="6" creationId="{F81D4979-BCC9-99D0-0E10-4F12141FF028}"/>
          </ac:spMkLst>
        </pc:spChg>
        <pc:spChg chg="del">
          <ac:chgData name="Tom Spencer" userId="3f0d7c4f6876db34" providerId="LiveId" clId="{9C3C4089-1DEB-4979-8896-7E3DAED9CDB2}" dt="2024-07-05T12:37:41.195" v="182" actId="478"/>
          <ac:spMkLst>
            <pc:docMk/>
            <pc:sldMk cId="1276220199" sldId="274"/>
            <ac:spMk id="7" creationId="{EC0BDA29-427D-5DB7-AF77-76E6735E3769}"/>
          </ac:spMkLst>
        </pc:spChg>
        <pc:spChg chg="add mod">
          <ac:chgData name="Tom Spencer" userId="3f0d7c4f6876db34" providerId="LiveId" clId="{9C3C4089-1DEB-4979-8896-7E3DAED9CDB2}" dt="2024-07-05T13:07:22.623" v="3541" actId="404"/>
          <ac:spMkLst>
            <pc:docMk/>
            <pc:sldMk cId="1276220199" sldId="274"/>
            <ac:spMk id="8" creationId="{27B036CC-2B7C-D1AD-CFCD-93E906E17464}"/>
          </ac:spMkLst>
        </pc:spChg>
        <pc:spChg chg="add mod">
          <ac:chgData name="Tom Spencer" userId="3f0d7c4f6876db34" providerId="LiveId" clId="{9C3C4089-1DEB-4979-8896-7E3DAED9CDB2}" dt="2024-07-05T12:53:39.560" v="2161"/>
          <ac:spMkLst>
            <pc:docMk/>
            <pc:sldMk cId="1276220199" sldId="274"/>
            <ac:spMk id="9" creationId="{BB797881-7283-D96A-15CC-E6627F8B404C}"/>
          </ac:spMkLst>
        </pc:spChg>
        <pc:spChg chg="add del mod">
          <ac:chgData name="Tom Spencer" userId="3f0d7c4f6876db34" providerId="LiveId" clId="{9C3C4089-1DEB-4979-8896-7E3DAED9CDB2}" dt="2024-07-05T12:59:41.317" v="2698" actId="478"/>
          <ac:spMkLst>
            <pc:docMk/>
            <pc:sldMk cId="1276220199" sldId="274"/>
            <ac:spMk id="10" creationId="{E16EB681-7560-2C61-D48F-6EF4445ABFEE}"/>
          </ac:spMkLst>
        </pc:spChg>
        <pc:spChg chg="add mod">
          <ac:chgData name="Tom Spencer" userId="3f0d7c4f6876db34" providerId="LiveId" clId="{9C3C4089-1DEB-4979-8896-7E3DAED9CDB2}" dt="2024-07-05T13:15:10.555" v="4074" actId="1076"/>
          <ac:spMkLst>
            <pc:docMk/>
            <pc:sldMk cId="1276220199" sldId="274"/>
            <ac:spMk id="11" creationId="{F2DF0FD1-4F25-B91C-15A1-392D6178E130}"/>
          </ac:spMkLst>
        </pc:spChg>
        <pc:spChg chg="add del mod">
          <ac:chgData name="Tom Spencer" userId="3f0d7c4f6876db34" providerId="LiveId" clId="{9C3C4089-1DEB-4979-8896-7E3DAED9CDB2}" dt="2024-07-05T12:59:41.807" v="2699" actId="478"/>
          <ac:spMkLst>
            <pc:docMk/>
            <pc:sldMk cId="1276220199" sldId="274"/>
            <ac:spMk id="12" creationId="{9198FC7A-B0E1-CF11-8DAB-6060528C3534}"/>
          </ac:spMkLst>
        </pc:spChg>
        <pc:spChg chg="add mod">
          <ac:chgData name="Tom Spencer" userId="3f0d7c4f6876db34" providerId="LiveId" clId="{9C3C4089-1DEB-4979-8896-7E3DAED9CDB2}" dt="2024-07-05T13:16:17.934" v="4138" actId="20577"/>
          <ac:spMkLst>
            <pc:docMk/>
            <pc:sldMk cId="1276220199" sldId="274"/>
            <ac:spMk id="13" creationId="{C235DE79-90EB-A481-FB25-EEFFD4EFDFAB}"/>
          </ac:spMkLst>
        </pc:spChg>
        <pc:spChg chg="add mod">
          <ac:chgData name="Tom Spencer" userId="3f0d7c4f6876db34" providerId="LiveId" clId="{9C3C4089-1DEB-4979-8896-7E3DAED9CDB2}" dt="2024-07-05T13:15:10.555" v="4074" actId="1076"/>
          <ac:spMkLst>
            <pc:docMk/>
            <pc:sldMk cId="1276220199" sldId="274"/>
            <ac:spMk id="14" creationId="{73DBE805-8BB6-61EF-016E-D71321B46136}"/>
          </ac:spMkLst>
        </pc:spChg>
        <pc:spChg chg="add mod">
          <ac:chgData name="Tom Spencer" userId="3f0d7c4f6876db34" providerId="LiveId" clId="{9C3C4089-1DEB-4979-8896-7E3DAED9CDB2}" dt="2024-07-05T13:39:48.634" v="6549" actId="207"/>
          <ac:spMkLst>
            <pc:docMk/>
            <pc:sldMk cId="1276220199" sldId="274"/>
            <ac:spMk id="15" creationId="{84AF7FCD-9CF1-F6E4-FE37-05F5C8C8B144}"/>
          </ac:spMkLst>
        </pc:spChg>
        <pc:spChg chg="add del mod">
          <ac:chgData name="Tom Spencer" userId="3f0d7c4f6876db34" providerId="LiveId" clId="{9C3C4089-1DEB-4979-8896-7E3DAED9CDB2}" dt="2024-07-05T13:13:03.982" v="4028" actId="478"/>
          <ac:spMkLst>
            <pc:docMk/>
            <pc:sldMk cId="1276220199" sldId="274"/>
            <ac:spMk id="16" creationId="{2AF0A4CC-602C-903F-C6BF-5E217844E82A}"/>
          </ac:spMkLst>
        </pc:spChg>
        <pc:spChg chg="add mod">
          <ac:chgData name="Tom Spencer" userId="3f0d7c4f6876db34" providerId="LiveId" clId="{9C3C4089-1DEB-4979-8896-7E3DAED9CDB2}" dt="2024-07-05T13:15:10.555" v="4074" actId="1076"/>
          <ac:spMkLst>
            <pc:docMk/>
            <pc:sldMk cId="1276220199" sldId="274"/>
            <ac:spMk id="17" creationId="{E073C64F-EA94-F23D-6A51-408653C52476}"/>
          </ac:spMkLst>
        </pc:spChg>
        <pc:spChg chg="add mod ord">
          <ac:chgData name="Tom Spencer" userId="3f0d7c4f6876db34" providerId="LiveId" clId="{9C3C4089-1DEB-4979-8896-7E3DAED9CDB2}" dt="2024-07-05T13:15:29.748" v="4116" actId="14100"/>
          <ac:spMkLst>
            <pc:docMk/>
            <pc:sldMk cId="1276220199" sldId="274"/>
            <ac:spMk id="18" creationId="{65C1E2CC-9600-03C9-8357-7A1354B527EE}"/>
          </ac:spMkLst>
        </pc:spChg>
        <pc:picChg chg="del">
          <ac:chgData name="Tom Spencer" userId="3f0d7c4f6876db34" providerId="LiveId" clId="{9C3C4089-1DEB-4979-8896-7E3DAED9CDB2}" dt="2024-07-05T12:37:39.348" v="181" actId="478"/>
          <ac:picMkLst>
            <pc:docMk/>
            <pc:sldMk cId="1276220199" sldId="274"/>
            <ac:picMk id="5" creationId="{A2BBF75B-746B-42D4-F923-EE4AEAE25098}"/>
          </ac:picMkLst>
        </pc:picChg>
      </pc:sldChg>
      <pc:sldChg chg="addSp delSp modSp add mod">
        <pc:chgData name="Tom Spencer" userId="3f0d7c4f6876db34" providerId="LiveId" clId="{9C3C4089-1DEB-4979-8896-7E3DAED9CDB2}" dt="2024-07-05T13:38:30.221" v="6535" actId="404"/>
        <pc:sldMkLst>
          <pc:docMk/>
          <pc:sldMk cId="440496641" sldId="275"/>
        </pc:sldMkLst>
        <pc:spChg chg="mod">
          <ac:chgData name="Tom Spencer" userId="3f0d7c4f6876db34" providerId="LiveId" clId="{9C3C4089-1DEB-4979-8896-7E3DAED9CDB2}" dt="2024-07-05T13:38:30.221" v="6535" actId="404"/>
          <ac:spMkLst>
            <pc:docMk/>
            <pc:sldMk cId="440496641" sldId="275"/>
            <ac:spMk id="4" creationId="{82A00D38-7288-ABA7-7850-B7CB8C7FACA6}"/>
          </ac:spMkLst>
        </pc:spChg>
        <pc:spChg chg="add mod">
          <ac:chgData name="Tom Spencer" userId="3f0d7c4f6876db34" providerId="LiveId" clId="{9C3C4089-1DEB-4979-8896-7E3DAED9CDB2}" dt="2024-07-05T13:28:47.577" v="5446" actId="20577"/>
          <ac:spMkLst>
            <pc:docMk/>
            <pc:sldMk cId="440496641" sldId="275"/>
            <ac:spMk id="5" creationId="{B9B6A264-25E4-3CA8-6569-D669321505FE}"/>
          </ac:spMkLst>
        </pc:spChg>
        <pc:spChg chg="add del mod">
          <ac:chgData name="Tom Spencer" userId="3f0d7c4f6876db34" providerId="LiveId" clId="{9C3C4089-1DEB-4979-8896-7E3DAED9CDB2}" dt="2024-07-05T13:24:19.654" v="5105" actId="478"/>
          <ac:spMkLst>
            <pc:docMk/>
            <pc:sldMk cId="440496641" sldId="275"/>
            <ac:spMk id="6" creationId="{D11A2142-065B-DCBD-8CEF-8D80DFE67856}"/>
          </ac:spMkLst>
        </pc:spChg>
        <pc:spChg chg="add del mod">
          <ac:chgData name="Tom Spencer" userId="3f0d7c4f6876db34" providerId="LiveId" clId="{9C3C4089-1DEB-4979-8896-7E3DAED9CDB2}" dt="2024-07-05T13:25:38.745" v="5138" actId="478"/>
          <ac:spMkLst>
            <pc:docMk/>
            <pc:sldMk cId="440496641" sldId="275"/>
            <ac:spMk id="7" creationId="{A04A2A29-1501-8A9F-A17B-19330B8B67E3}"/>
          </ac:spMkLst>
        </pc:spChg>
        <pc:spChg chg="add del mod">
          <ac:chgData name="Tom Spencer" userId="3f0d7c4f6876db34" providerId="LiveId" clId="{9C3C4089-1DEB-4979-8896-7E3DAED9CDB2}" dt="2024-07-05T13:22:29.172" v="4993" actId="478"/>
          <ac:spMkLst>
            <pc:docMk/>
            <pc:sldMk cId="440496641" sldId="275"/>
            <ac:spMk id="8" creationId="{931BDD6D-405B-9954-9495-74F89CFB7DED}"/>
          </ac:spMkLst>
        </pc:spChg>
        <pc:spChg chg="add del mod">
          <ac:chgData name="Tom Spencer" userId="3f0d7c4f6876db34" providerId="LiveId" clId="{9C3C4089-1DEB-4979-8896-7E3DAED9CDB2}" dt="2024-07-05T13:22:29.773" v="4994" actId="478"/>
          <ac:spMkLst>
            <pc:docMk/>
            <pc:sldMk cId="440496641" sldId="275"/>
            <ac:spMk id="9" creationId="{9D72E22F-9B97-B872-15DB-D1FC10D0DF2A}"/>
          </ac:spMkLst>
        </pc:spChg>
        <pc:spChg chg="add del mod">
          <ac:chgData name="Tom Spencer" userId="3f0d7c4f6876db34" providerId="LiveId" clId="{9C3C4089-1DEB-4979-8896-7E3DAED9CDB2}" dt="2024-07-05T13:24:25.148" v="5107" actId="478"/>
          <ac:spMkLst>
            <pc:docMk/>
            <pc:sldMk cId="440496641" sldId="275"/>
            <ac:spMk id="10" creationId="{BC39611A-E367-9DDA-1B41-245F38199826}"/>
          </ac:spMkLst>
        </pc:spChg>
        <pc:spChg chg="add mod">
          <ac:chgData name="Tom Spencer" userId="3f0d7c4f6876db34" providerId="LiveId" clId="{9C3C4089-1DEB-4979-8896-7E3DAED9CDB2}" dt="2024-07-05T13:26:41.565" v="5156" actId="113"/>
          <ac:spMkLst>
            <pc:docMk/>
            <pc:sldMk cId="440496641" sldId="275"/>
            <ac:spMk id="11" creationId="{D45B56A6-1199-91C6-3439-6EF3AF001ADE}"/>
          </ac:spMkLst>
        </pc:spChg>
        <pc:spChg chg="add mod">
          <ac:chgData name="Tom Spencer" userId="3f0d7c4f6876db34" providerId="LiveId" clId="{9C3C4089-1DEB-4979-8896-7E3DAED9CDB2}" dt="2024-07-05T13:26:41.565" v="5156" actId="113"/>
          <ac:spMkLst>
            <pc:docMk/>
            <pc:sldMk cId="440496641" sldId="275"/>
            <ac:spMk id="12" creationId="{11CF3081-95DD-FFEC-B65E-4706DC86C8B1}"/>
          </ac:spMkLst>
        </pc:spChg>
        <pc:spChg chg="add mod">
          <ac:chgData name="Tom Spencer" userId="3f0d7c4f6876db34" providerId="LiveId" clId="{9C3C4089-1DEB-4979-8896-7E3DAED9CDB2}" dt="2024-07-05T13:26:41.565" v="5156" actId="113"/>
          <ac:spMkLst>
            <pc:docMk/>
            <pc:sldMk cId="440496641" sldId="275"/>
            <ac:spMk id="13" creationId="{E874EC55-AFF8-C57F-E625-507A39A720DA}"/>
          </ac:spMkLst>
        </pc:spChg>
        <pc:spChg chg="add mod">
          <ac:chgData name="Tom Spencer" userId="3f0d7c4f6876db34" providerId="LiveId" clId="{9C3C4089-1DEB-4979-8896-7E3DAED9CDB2}" dt="2024-07-05T13:26:41.565" v="5156" actId="113"/>
          <ac:spMkLst>
            <pc:docMk/>
            <pc:sldMk cId="440496641" sldId="275"/>
            <ac:spMk id="14" creationId="{B0FB4586-FFE5-9E1B-116A-837833EA6A5A}"/>
          </ac:spMkLst>
        </pc:spChg>
        <pc:spChg chg="add mod">
          <ac:chgData name="Tom Spencer" userId="3f0d7c4f6876db34" providerId="LiveId" clId="{9C3C4089-1DEB-4979-8896-7E3DAED9CDB2}" dt="2024-07-05T13:26:41.565" v="5156" actId="113"/>
          <ac:spMkLst>
            <pc:docMk/>
            <pc:sldMk cId="440496641" sldId="275"/>
            <ac:spMk id="15" creationId="{39251336-E08F-3423-7DDA-31E19D714CF0}"/>
          </ac:spMkLst>
        </pc:spChg>
        <pc:spChg chg="add del mod">
          <ac:chgData name="Tom Spencer" userId="3f0d7c4f6876db34" providerId="LiveId" clId="{9C3C4089-1DEB-4979-8896-7E3DAED9CDB2}" dt="2024-07-05T13:25:27.421" v="5133" actId="478"/>
          <ac:spMkLst>
            <pc:docMk/>
            <pc:sldMk cId="440496641" sldId="275"/>
            <ac:spMk id="16" creationId="{43374968-DD84-EA3B-7FF2-2066B343534E}"/>
          </ac:spMkLst>
        </pc:spChg>
        <pc:spChg chg="add del mod">
          <ac:chgData name="Tom Spencer" userId="3f0d7c4f6876db34" providerId="LiveId" clId="{9C3C4089-1DEB-4979-8896-7E3DAED9CDB2}" dt="2024-07-05T13:25:37.996" v="5137" actId="478"/>
          <ac:spMkLst>
            <pc:docMk/>
            <pc:sldMk cId="440496641" sldId="275"/>
            <ac:spMk id="17" creationId="{E4A8A570-649B-3E2B-6465-A5EC9514178E}"/>
          </ac:spMkLst>
        </pc:spChg>
        <pc:spChg chg="add mod">
          <ac:chgData name="Tom Spencer" userId="3f0d7c4f6876db34" providerId="LiveId" clId="{9C3C4089-1DEB-4979-8896-7E3DAED9CDB2}" dt="2024-07-05T13:26:41.565" v="5156" actId="113"/>
          <ac:spMkLst>
            <pc:docMk/>
            <pc:sldMk cId="440496641" sldId="275"/>
            <ac:spMk id="18" creationId="{0681CCC9-9971-4F99-37D4-2759EDCD4933}"/>
          </ac:spMkLst>
        </pc:spChg>
        <pc:spChg chg="add mod">
          <ac:chgData name="Tom Spencer" userId="3f0d7c4f6876db34" providerId="LiveId" clId="{9C3C4089-1DEB-4979-8896-7E3DAED9CDB2}" dt="2024-07-05T13:26:41.565" v="5156" actId="113"/>
          <ac:spMkLst>
            <pc:docMk/>
            <pc:sldMk cId="440496641" sldId="275"/>
            <ac:spMk id="19" creationId="{78631D11-CAE0-395D-A0A6-25F5527B63BA}"/>
          </ac:spMkLst>
        </pc:spChg>
        <pc:spChg chg="add mod">
          <ac:chgData name="Tom Spencer" userId="3f0d7c4f6876db34" providerId="LiveId" clId="{9C3C4089-1DEB-4979-8896-7E3DAED9CDB2}" dt="2024-07-05T13:26:41.565" v="5156" actId="113"/>
          <ac:spMkLst>
            <pc:docMk/>
            <pc:sldMk cId="440496641" sldId="275"/>
            <ac:spMk id="20" creationId="{F759FB9B-3FF2-6E65-4368-AAA07E423307}"/>
          </ac:spMkLst>
        </pc:spChg>
        <pc:spChg chg="add mod">
          <ac:chgData name="Tom Spencer" userId="3f0d7c4f6876db34" providerId="LiveId" clId="{9C3C4089-1DEB-4979-8896-7E3DAED9CDB2}" dt="2024-07-05T13:25:43.388" v="5142" actId="571"/>
          <ac:spMkLst>
            <pc:docMk/>
            <pc:sldMk cId="440496641" sldId="275"/>
            <ac:spMk id="21" creationId="{61DBD033-E315-4DC9-71A3-65AFEC0D0CFA}"/>
          </ac:spMkLst>
        </pc:spChg>
        <pc:spChg chg="add mod">
          <ac:chgData name="Tom Spencer" userId="3f0d7c4f6876db34" providerId="LiveId" clId="{9C3C4089-1DEB-4979-8896-7E3DAED9CDB2}" dt="2024-07-05T13:25:43.388" v="5142" actId="571"/>
          <ac:spMkLst>
            <pc:docMk/>
            <pc:sldMk cId="440496641" sldId="275"/>
            <ac:spMk id="22" creationId="{872086B8-7AEF-1809-F24A-4B057EEEB57B}"/>
          </ac:spMkLst>
        </pc:spChg>
        <pc:spChg chg="add mod">
          <ac:chgData name="Tom Spencer" userId="3f0d7c4f6876db34" providerId="LiveId" clId="{9C3C4089-1DEB-4979-8896-7E3DAED9CDB2}" dt="2024-07-05T13:25:43.388" v="5142" actId="571"/>
          <ac:spMkLst>
            <pc:docMk/>
            <pc:sldMk cId="440496641" sldId="275"/>
            <ac:spMk id="23" creationId="{8E256BAB-64C6-D9B3-7B4D-CA7BDE2819A3}"/>
          </ac:spMkLst>
        </pc:spChg>
        <pc:grpChg chg="add mod ord">
          <ac:chgData name="Tom Spencer" userId="3f0d7c4f6876db34" providerId="LiveId" clId="{9C3C4089-1DEB-4979-8896-7E3DAED9CDB2}" dt="2024-07-05T13:26:36.298" v="5154" actId="164"/>
          <ac:grpSpMkLst>
            <pc:docMk/>
            <pc:sldMk cId="440496641" sldId="275"/>
            <ac:grpSpMk id="24" creationId="{4F04783D-5E76-29E5-A291-B43AD677ACEA}"/>
          </ac:grpSpMkLst>
        </pc:grpChg>
        <pc:grpChg chg="add mod">
          <ac:chgData name="Tom Spencer" userId="3f0d7c4f6876db34" providerId="LiveId" clId="{9C3C4089-1DEB-4979-8896-7E3DAED9CDB2}" dt="2024-07-05T13:26:36.298" v="5154" actId="164"/>
          <ac:grpSpMkLst>
            <pc:docMk/>
            <pc:sldMk cId="440496641" sldId="275"/>
            <ac:grpSpMk id="25" creationId="{D2FF9ED9-DCCC-34BA-2F3E-13BFDE1D6FA9}"/>
          </ac:grpSpMkLst>
        </pc:grpChg>
      </pc:sldChg>
      <pc:sldChg chg="addSp delSp modSp add mod">
        <pc:chgData name="Tom Spencer" userId="3f0d7c4f6876db34" providerId="LiveId" clId="{9C3C4089-1DEB-4979-8896-7E3DAED9CDB2}" dt="2024-07-05T14:06:20.496" v="7716" actId="207"/>
        <pc:sldMkLst>
          <pc:docMk/>
          <pc:sldMk cId="1089771227" sldId="276"/>
        </pc:sldMkLst>
        <pc:spChg chg="mod">
          <ac:chgData name="Tom Spencer" userId="3f0d7c4f6876db34" providerId="LiveId" clId="{9C3C4089-1DEB-4979-8896-7E3DAED9CDB2}" dt="2024-07-05T13:38:33.574" v="6536" actId="404"/>
          <ac:spMkLst>
            <pc:docMk/>
            <pc:sldMk cId="1089771227" sldId="276"/>
            <ac:spMk id="4" creationId="{82A00D38-7288-ABA7-7850-B7CB8C7FACA6}"/>
          </ac:spMkLst>
        </pc:spChg>
        <pc:spChg chg="mod">
          <ac:chgData name="Tom Spencer" userId="3f0d7c4f6876db34" providerId="LiveId" clId="{9C3C4089-1DEB-4979-8896-7E3DAED9CDB2}" dt="2024-07-05T14:00:58.274" v="7373" actId="948"/>
          <ac:spMkLst>
            <pc:docMk/>
            <pc:sldMk cId="1089771227" sldId="276"/>
            <ac:spMk id="5" creationId="{B9B6A264-25E4-3CA8-6569-D669321505FE}"/>
          </ac:spMkLst>
        </pc:spChg>
        <pc:spChg chg="add del mod">
          <ac:chgData name="Tom Spencer" userId="3f0d7c4f6876db34" providerId="LiveId" clId="{9C3C4089-1DEB-4979-8896-7E3DAED9CDB2}" dt="2024-07-05T13:35:09.877" v="6170" actId="478"/>
          <ac:spMkLst>
            <pc:docMk/>
            <pc:sldMk cId="1089771227" sldId="276"/>
            <ac:spMk id="6" creationId="{8FA96146-30FA-EF5A-1D54-16879463AF34}"/>
          </ac:spMkLst>
        </pc:spChg>
        <pc:spChg chg="add del mod">
          <ac:chgData name="Tom Spencer" userId="3f0d7c4f6876db34" providerId="LiveId" clId="{9C3C4089-1DEB-4979-8896-7E3DAED9CDB2}" dt="2024-07-05T13:35:10.902" v="6171" actId="478"/>
          <ac:spMkLst>
            <pc:docMk/>
            <pc:sldMk cId="1089771227" sldId="276"/>
            <ac:spMk id="7" creationId="{DE479FF3-222C-AEF7-B81F-34108526740F}"/>
          </ac:spMkLst>
        </pc:spChg>
        <pc:spChg chg="add del mod">
          <ac:chgData name="Tom Spencer" userId="3f0d7c4f6876db34" providerId="LiveId" clId="{9C3C4089-1DEB-4979-8896-7E3DAED9CDB2}" dt="2024-07-05T13:35:11.512" v="6172" actId="478"/>
          <ac:spMkLst>
            <pc:docMk/>
            <pc:sldMk cId="1089771227" sldId="276"/>
            <ac:spMk id="8" creationId="{D73DF1DF-A453-E790-D358-B637C1FA2227}"/>
          </ac:spMkLst>
        </pc:spChg>
        <pc:spChg chg="add del mod">
          <ac:chgData name="Tom Spencer" userId="3f0d7c4f6876db34" providerId="LiveId" clId="{9C3C4089-1DEB-4979-8896-7E3DAED9CDB2}" dt="2024-07-05T13:35:12.112" v="6173" actId="478"/>
          <ac:spMkLst>
            <pc:docMk/>
            <pc:sldMk cId="1089771227" sldId="276"/>
            <ac:spMk id="9" creationId="{F860F66B-3A68-472A-6583-A0D12AB24F85}"/>
          </ac:spMkLst>
        </pc:spChg>
        <pc:spChg chg="add del mod">
          <ac:chgData name="Tom Spencer" userId="3f0d7c4f6876db34" providerId="LiveId" clId="{9C3C4089-1DEB-4979-8896-7E3DAED9CDB2}" dt="2024-07-05T13:35:12.591" v="6174" actId="478"/>
          <ac:spMkLst>
            <pc:docMk/>
            <pc:sldMk cId="1089771227" sldId="276"/>
            <ac:spMk id="10" creationId="{AFF926DF-EEC1-3898-DC90-4980E1AE1C95}"/>
          </ac:spMkLst>
        </pc:spChg>
        <pc:spChg chg="add mod">
          <ac:chgData name="Tom Spencer" userId="3f0d7c4f6876db34" providerId="LiveId" clId="{9C3C4089-1DEB-4979-8896-7E3DAED9CDB2}" dt="2024-07-05T14:06:20.496" v="7716" actId="207"/>
          <ac:spMkLst>
            <pc:docMk/>
            <pc:sldMk cId="1089771227" sldId="276"/>
            <ac:spMk id="16" creationId="{D7D86447-A98B-000C-F390-C2BF07639C5C}"/>
          </ac:spMkLst>
        </pc:spChg>
        <pc:spChg chg="add mod">
          <ac:chgData name="Tom Spencer" userId="3f0d7c4f6876db34" providerId="LiveId" clId="{9C3C4089-1DEB-4979-8896-7E3DAED9CDB2}" dt="2024-07-05T14:05:03.877" v="7705" actId="207"/>
          <ac:spMkLst>
            <pc:docMk/>
            <pc:sldMk cId="1089771227" sldId="276"/>
            <ac:spMk id="17" creationId="{34D029D6-DA23-CC81-EB60-5ED8526DBD6B}"/>
          </ac:spMkLst>
        </pc:spChg>
        <pc:spChg chg="add mod">
          <ac:chgData name="Tom Spencer" userId="3f0d7c4f6876db34" providerId="LiveId" clId="{9C3C4089-1DEB-4979-8896-7E3DAED9CDB2}" dt="2024-07-05T13:41:10.658" v="6561" actId="1076"/>
          <ac:spMkLst>
            <pc:docMk/>
            <pc:sldMk cId="1089771227" sldId="276"/>
            <ac:spMk id="21" creationId="{432AB92F-D291-B738-E95B-A9AE7C3D62C9}"/>
          </ac:spMkLst>
        </pc:spChg>
        <pc:spChg chg="add mod">
          <ac:chgData name="Tom Spencer" userId="3f0d7c4f6876db34" providerId="LiveId" clId="{9C3C4089-1DEB-4979-8896-7E3DAED9CDB2}" dt="2024-07-05T14:05:07.421" v="7706" actId="207"/>
          <ac:spMkLst>
            <pc:docMk/>
            <pc:sldMk cId="1089771227" sldId="276"/>
            <ac:spMk id="22" creationId="{B71DDAAE-5900-515E-6812-D4B5BC4DB4B5}"/>
          </ac:spMkLst>
        </pc:spChg>
        <pc:grpChg chg="del">
          <ac:chgData name="Tom Spencer" userId="3f0d7c4f6876db34" providerId="LiveId" clId="{9C3C4089-1DEB-4979-8896-7E3DAED9CDB2}" dt="2024-07-05T13:28:10.572" v="5346" actId="478"/>
          <ac:grpSpMkLst>
            <pc:docMk/>
            <pc:sldMk cId="1089771227" sldId="276"/>
            <ac:grpSpMk id="25" creationId="{D2FF9ED9-DCCC-34BA-2F3E-13BFDE1D6FA9}"/>
          </ac:grpSpMkLst>
        </pc:grpChg>
      </pc:sldChg>
      <pc:sldChg chg="modSp add mod">
        <pc:chgData name="Tom Spencer" userId="3f0d7c4f6876db34" providerId="LiveId" clId="{9C3C4089-1DEB-4979-8896-7E3DAED9CDB2}" dt="2024-07-05T14:06:25.647" v="7717" actId="207"/>
        <pc:sldMkLst>
          <pc:docMk/>
          <pc:sldMk cId="2110068871" sldId="277"/>
        </pc:sldMkLst>
        <pc:spChg chg="mod">
          <ac:chgData name="Tom Spencer" userId="3f0d7c4f6876db34" providerId="LiveId" clId="{9C3C4089-1DEB-4979-8896-7E3DAED9CDB2}" dt="2024-07-05T13:57:24.478" v="7094" actId="20577"/>
          <ac:spMkLst>
            <pc:docMk/>
            <pc:sldMk cId="2110068871" sldId="277"/>
            <ac:spMk id="4" creationId="{82A00D38-7288-ABA7-7850-B7CB8C7FACA6}"/>
          </ac:spMkLst>
        </pc:spChg>
        <pc:spChg chg="mod">
          <ac:chgData name="Tom Spencer" userId="3f0d7c4f6876db34" providerId="LiveId" clId="{9C3C4089-1DEB-4979-8896-7E3DAED9CDB2}" dt="2024-07-05T14:01:06.956" v="7374" actId="948"/>
          <ac:spMkLst>
            <pc:docMk/>
            <pc:sldMk cId="2110068871" sldId="277"/>
            <ac:spMk id="5" creationId="{B9B6A264-25E4-3CA8-6569-D669321505FE}"/>
          </ac:spMkLst>
        </pc:spChg>
        <pc:spChg chg="mod">
          <ac:chgData name="Tom Spencer" userId="3f0d7c4f6876db34" providerId="LiveId" clId="{9C3C4089-1DEB-4979-8896-7E3DAED9CDB2}" dt="2024-07-05T14:06:17.207" v="7715" actId="207"/>
          <ac:spMkLst>
            <pc:docMk/>
            <pc:sldMk cId="2110068871" sldId="277"/>
            <ac:spMk id="16" creationId="{D7D86447-A98B-000C-F390-C2BF07639C5C}"/>
          </ac:spMkLst>
        </pc:spChg>
        <pc:spChg chg="mod">
          <ac:chgData name="Tom Spencer" userId="3f0d7c4f6876db34" providerId="LiveId" clId="{9C3C4089-1DEB-4979-8896-7E3DAED9CDB2}" dt="2024-07-05T14:06:25.647" v="7717" actId="207"/>
          <ac:spMkLst>
            <pc:docMk/>
            <pc:sldMk cId="2110068871" sldId="277"/>
            <ac:spMk id="17" creationId="{34D029D6-DA23-CC81-EB60-5ED8526DBD6B}"/>
          </ac:spMkLst>
        </pc:spChg>
        <pc:spChg chg="mod">
          <ac:chgData name="Tom Spencer" userId="3f0d7c4f6876db34" providerId="LiveId" clId="{9C3C4089-1DEB-4979-8896-7E3DAED9CDB2}" dt="2024-07-05T13:49:18.547" v="6619"/>
          <ac:spMkLst>
            <pc:docMk/>
            <pc:sldMk cId="2110068871" sldId="277"/>
            <ac:spMk id="21" creationId="{432AB92F-D291-B738-E95B-A9AE7C3D62C9}"/>
          </ac:spMkLst>
        </pc:spChg>
        <pc:spChg chg="mod">
          <ac:chgData name="Tom Spencer" userId="3f0d7c4f6876db34" providerId="LiveId" clId="{9C3C4089-1DEB-4979-8896-7E3DAED9CDB2}" dt="2024-07-05T13:50:59.276" v="6746"/>
          <ac:spMkLst>
            <pc:docMk/>
            <pc:sldMk cId="2110068871" sldId="277"/>
            <ac:spMk id="22" creationId="{B71DDAAE-5900-515E-6812-D4B5BC4DB4B5}"/>
          </ac:spMkLst>
        </pc:spChg>
      </pc:sldChg>
      <pc:sldChg chg="modSp add mod">
        <pc:chgData name="Tom Spencer" userId="3f0d7c4f6876db34" providerId="LiveId" clId="{9C3C4089-1DEB-4979-8896-7E3DAED9CDB2}" dt="2024-07-05T14:12:29.617" v="8250" actId="948"/>
        <pc:sldMkLst>
          <pc:docMk/>
          <pc:sldMk cId="1918585916" sldId="278"/>
        </pc:sldMkLst>
        <pc:spChg chg="mod">
          <ac:chgData name="Tom Spencer" userId="3f0d7c4f6876db34" providerId="LiveId" clId="{9C3C4089-1DEB-4979-8896-7E3DAED9CDB2}" dt="2024-07-05T13:57:33.157" v="7122" actId="20577"/>
          <ac:spMkLst>
            <pc:docMk/>
            <pc:sldMk cId="1918585916" sldId="278"/>
            <ac:spMk id="4" creationId="{82A00D38-7288-ABA7-7850-B7CB8C7FACA6}"/>
          </ac:spMkLst>
        </pc:spChg>
        <pc:spChg chg="mod">
          <ac:chgData name="Tom Spencer" userId="3f0d7c4f6876db34" providerId="LiveId" clId="{9C3C4089-1DEB-4979-8896-7E3DAED9CDB2}" dt="2024-07-05T14:12:29.617" v="8250" actId="948"/>
          <ac:spMkLst>
            <pc:docMk/>
            <pc:sldMk cId="1918585916" sldId="278"/>
            <ac:spMk id="5" creationId="{B9B6A264-25E4-3CA8-6569-D669321505FE}"/>
          </ac:spMkLst>
        </pc:spChg>
        <pc:spChg chg="mod">
          <ac:chgData name="Tom Spencer" userId="3f0d7c4f6876db34" providerId="LiveId" clId="{9C3C4089-1DEB-4979-8896-7E3DAED9CDB2}" dt="2024-07-05T14:06:37.571" v="7721" actId="207"/>
          <ac:spMkLst>
            <pc:docMk/>
            <pc:sldMk cId="1918585916" sldId="278"/>
            <ac:spMk id="16" creationId="{D7D86447-A98B-000C-F390-C2BF07639C5C}"/>
          </ac:spMkLst>
        </pc:spChg>
        <pc:spChg chg="mod">
          <ac:chgData name="Tom Spencer" userId="3f0d7c4f6876db34" providerId="LiveId" clId="{9C3C4089-1DEB-4979-8896-7E3DAED9CDB2}" dt="2024-07-05T14:05:14.066" v="7708" actId="207"/>
          <ac:spMkLst>
            <pc:docMk/>
            <pc:sldMk cId="1918585916" sldId="278"/>
            <ac:spMk id="17" creationId="{34D029D6-DA23-CC81-EB60-5ED8526DBD6B}"/>
          </ac:spMkLst>
        </pc:spChg>
        <pc:spChg chg="mod">
          <ac:chgData name="Tom Spencer" userId="3f0d7c4f6876db34" providerId="LiveId" clId="{9C3C4089-1DEB-4979-8896-7E3DAED9CDB2}" dt="2024-07-05T14:05:11.182" v="7707" actId="207"/>
          <ac:spMkLst>
            <pc:docMk/>
            <pc:sldMk cId="1918585916" sldId="278"/>
            <ac:spMk id="21" creationId="{432AB92F-D291-B738-E95B-A9AE7C3D62C9}"/>
          </ac:spMkLst>
        </pc:spChg>
        <pc:spChg chg="mod">
          <ac:chgData name="Tom Spencer" userId="3f0d7c4f6876db34" providerId="LiveId" clId="{9C3C4089-1DEB-4979-8896-7E3DAED9CDB2}" dt="2024-07-05T14:06:42.795" v="7723" actId="207"/>
          <ac:spMkLst>
            <pc:docMk/>
            <pc:sldMk cId="1918585916" sldId="278"/>
            <ac:spMk id="22" creationId="{B71DDAAE-5900-515E-6812-D4B5BC4DB4B5}"/>
          </ac:spMkLst>
        </pc:spChg>
      </pc:sldChg>
      <pc:sldChg chg="modSp add mod">
        <pc:chgData name="Tom Spencer" userId="3f0d7c4f6876db34" providerId="LiveId" clId="{9C3C4089-1DEB-4979-8896-7E3DAED9CDB2}" dt="2024-07-05T14:12:22.163" v="8249" actId="948"/>
        <pc:sldMkLst>
          <pc:docMk/>
          <pc:sldMk cId="885071819" sldId="279"/>
        </pc:sldMkLst>
        <pc:spChg chg="mod">
          <ac:chgData name="Tom Spencer" userId="3f0d7c4f6876db34" providerId="LiveId" clId="{9C3C4089-1DEB-4979-8896-7E3DAED9CDB2}" dt="2024-07-05T14:12:22.163" v="8249" actId="948"/>
          <ac:spMkLst>
            <pc:docMk/>
            <pc:sldMk cId="885071819" sldId="279"/>
            <ac:spMk id="5" creationId="{B9B6A264-25E4-3CA8-6569-D669321505FE}"/>
          </ac:spMkLst>
        </pc:spChg>
        <pc:spChg chg="mod">
          <ac:chgData name="Tom Spencer" userId="3f0d7c4f6876db34" providerId="LiveId" clId="{9C3C4089-1DEB-4979-8896-7E3DAED9CDB2}" dt="2024-07-05T14:06:52.275" v="7725" actId="2085"/>
          <ac:spMkLst>
            <pc:docMk/>
            <pc:sldMk cId="885071819" sldId="279"/>
            <ac:spMk id="16" creationId="{D7D86447-A98B-000C-F390-C2BF07639C5C}"/>
          </ac:spMkLst>
        </pc:spChg>
        <pc:spChg chg="mod">
          <ac:chgData name="Tom Spencer" userId="3f0d7c4f6876db34" providerId="LiveId" clId="{9C3C4089-1DEB-4979-8896-7E3DAED9CDB2}" dt="2024-07-05T14:07:38.862" v="7751" actId="20577"/>
          <ac:spMkLst>
            <pc:docMk/>
            <pc:sldMk cId="885071819" sldId="279"/>
            <ac:spMk id="17" creationId="{34D029D6-DA23-CC81-EB60-5ED8526DBD6B}"/>
          </ac:spMkLst>
        </pc:spChg>
        <pc:spChg chg="mod">
          <ac:chgData name="Tom Spencer" userId="3f0d7c4f6876db34" providerId="LiveId" clId="{9C3C4089-1DEB-4979-8896-7E3DAED9CDB2}" dt="2024-07-05T14:11:21.092" v="8224"/>
          <ac:spMkLst>
            <pc:docMk/>
            <pc:sldMk cId="885071819" sldId="279"/>
            <ac:spMk id="21" creationId="{432AB92F-D291-B738-E95B-A9AE7C3D62C9}"/>
          </ac:spMkLst>
        </pc:spChg>
        <pc:spChg chg="mod">
          <ac:chgData name="Tom Spencer" userId="3f0d7c4f6876db34" providerId="LiveId" clId="{9C3C4089-1DEB-4979-8896-7E3DAED9CDB2}" dt="2024-07-05T14:11:14.165" v="8223"/>
          <ac:spMkLst>
            <pc:docMk/>
            <pc:sldMk cId="885071819" sldId="279"/>
            <ac:spMk id="22" creationId="{B71DDAAE-5900-515E-6812-D4B5BC4DB4B5}"/>
          </ac:spMkLst>
        </pc:spChg>
      </pc:sldChg>
      <pc:sldChg chg="delSp modSp add mod">
        <pc:chgData name="Tom Spencer" userId="3f0d7c4f6876db34" providerId="LiveId" clId="{9C3C4089-1DEB-4979-8896-7E3DAED9CDB2}" dt="2024-07-05T14:13:51.019" v="8401" actId="13926"/>
        <pc:sldMkLst>
          <pc:docMk/>
          <pc:sldMk cId="4144859289" sldId="280"/>
        </pc:sldMkLst>
        <pc:spChg chg="mod">
          <ac:chgData name="Tom Spencer" userId="3f0d7c4f6876db34" providerId="LiveId" clId="{9C3C4089-1DEB-4979-8896-7E3DAED9CDB2}" dt="2024-07-05T14:12:54.928" v="8261" actId="20577"/>
          <ac:spMkLst>
            <pc:docMk/>
            <pc:sldMk cId="4144859289" sldId="280"/>
            <ac:spMk id="4" creationId="{82A00D38-7288-ABA7-7850-B7CB8C7FACA6}"/>
          </ac:spMkLst>
        </pc:spChg>
        <pc:spChg chg="mod">
          <ac:chgData name="Tom Spencer" userId="3f0d7c4f6876db34" providerId="LiveId" clId="{9C3C4089-1DEB-4979-8896-7E3DAED9CDB2}" dt="2024-07-05T14:13:51.019" v="8401" actId="13926"/>
          <ac:spMkLst>
            <pc:docMk/>
            <pc:sldMk cId="4144859289" sldId="280"/>
            <ac:spMk id="5" creationId="{B9B6A264-25E4-3CA8-6569-D669321505FE}"/>
          </ac:spMkLst>
        </pc:spChg>
        <pc:spChg chg="del">
          <ac:chgData name="Tom Spencer" userId="3f0d7c4f6876db34" providerId="LiveId" clId="{9C3C4089-1DEB-4979-8896-7E3DAED9CDB2}" dt="2024-07-05T14:12:57.103" v="8262" actId="478"/>
          <ac:spMkLst>
            <pc:docMk/>
            <pc:sldMk cId="4144859289" sldId="280"/>
            <ac:spMk id="16" creationId="{D7D86447-A98B-000C-F390-C2BF07639C5C}"/>
          </ac:spMkLst>
        </pc:spChg>
        <pc:spChg chg="del mod">
          <ac:chgData name="Tom Spencer" userId="3f0d7c4f6876db34" providerId="LiveId" clId="{9C3C4089-1DEB-4979-8896-7E3DAED9CDB2}" dt="2024-07-05T14:13:00.294" v="8266" actId="478"/>
          <ac:spMkLst>
            <pc:docMk/>
            <pc:sldMk cId="4144859289" sldId="280"/>
            <ac:spMk id="17" creationId="{34D029D6-DA23-CC81-EB60-5ED8526DBD6B}"/>
          </ac:spMkLst>
        </pc:spChg>
        <pc:spChg chg="del">
          <ac:chgData name="Tom Spencer" userId="3f0d7c4f6876db34" providerId="LiveId" clId="{9C3C4089-1DEB-4979-8896-7E3DAED9CDB2}" dt="2024-07-05T14:12:58.982" v="8264" actId="478"/>
          <ac:spMkLst>
            <pc:docMk/>
            <pc:sldMk cId="4144859289" sldId="280"/>
            <ac:spMk id="21" creationId="{432AB92F-D291-B738-E95B-A9AE7C3D62C9}"/>
          </ac:spMkLst>
        </pc:spChg>
        <pc:spChg chg="del">
          <ac:chgData name="Tom Spencer" userId="3f0d7c4f6876db34" providerId="LiveId" clId="{9C3C4089-1DEB-4979-8896-7E3DAED9CDB2}" dt="2024-07-05T14:12:58.423" v="8263" actId="478"/>
          <ac:spMkLst>
            <pc:docMk/>
            <pc:sldMk cId="4144859289" sldId="280"/>
            <ac:spMk id="22" creationId="{B71DDAAE-5900-515E-6812-D4B5BC4DB4B5}"/>
          </ac:spMkLst>
        </pc:spChg>
      </pc:sldChg>
      <pc:sldMasterChg chg="del delSldLayout">
        <pc:chgData name="Tom Spencer" userId="3f0d7c4f6876db34" providerId="LiveId" clId="{9C3C4089-1DEB-4979-8896-7E3DAED9CDB2}" dt="2024-07-05T12:37:59.393" v="187" actId="47"/>
        <pc:sldMasterMkLst>
          <pc:docMk/>
          <pc:sldMasterMk cId="3421269640" sldId="2147483672"/>
        </pc:sldMasterMkLst>
        <pc:sldLayoutChg chg="del">
          <pc:chgData name="Tom Spencer" userId="3f0d7c4f6876db34" providerId="LiveId" clId="{9C3C4089-1DEB-4979-8896-7E3DAED9CDB2}" dt="2024-07-05T12:37:59.393" v="187" actId="47"/>
          <pc:sldLayoutMkLst>
            <pc:docMk/>
            <pc:sldMasterMk cId="3421269640" sldId="2147483672"/>
            <pc:sldLayoutMk cId="2688458053" sldId="2147483673"/>
          </pc:sldLayoutMkLst>
        </pc:sldLayoutChg>
        <pc:sldLayoutChg chg="del">
          <pc:chgData name="Tom Spencer" userId="3f0d7c4f6876db34" providerId="LiveId" clId="{9C3C4089-1DEB-4979-8896-7E3DAED9CDB2}" dt="2024-07-05T12:37:59.393" v="187" actId="47"/>
          <pc:sldLayoutMkLst>
            <pc:docMk/>
            <pc:sldMasterMk cId="3421269640" sldId="2147483672"/>
            <pc:sldLayoutMk cId="4191809588" sldId="2147483674"/>
          </pc:sldLayoutMkLst>
        </pc:sldLayoutChg>
        <pc:sldLayoutChg chg="del">
          <pc:chgData name="Tom Spencer" userId="3f0d7c4f6876db34" providerId="LiveId" clId="{9C3C4089-1DEB-4979-8896-7E3DAED9CDB2}" dt="2024-07-05T12:37:59.393" v="187" actId="47"/>
          <pc:sldLayoutMkLst>
            <pc:docMk/>
            <pc:sldMasterMk cId="3421269640" sldId="2147483672"/>
            <pc:sldLayoutMk cId="2510069413" sldId="2147483675"/>
          </pc:sldLayoutMkLst>
        </pc:sldLayoutChg>
        <pc:sldLayoutChg chg="del">
          <pc:chgData name="Tom Spencer" userId="3f0d7c4f6876db34" providerId="LiveId" clId="{9C3C4089-1DEB-4979-8896-7E3DAED9CDB2}" dt="2024-07-05T12:37:59.393" v="187" actId="47"/>
          <pc:sldLayoutMkLst>
            <pc:docMk/>
            <pc:sldMasterMk cId="3421269640" sldId="2147483672"/>
            <pc:sldLayoutMk cId="2806393603" sldId="2147483676"/>
          </pc:sldLayoutMkLst>
        </pc:sldLayoutChg>
        <pc:sldLayoutChg chg="del">
          <pc:chgData name="Tom Spencer" userId="3f0d7c4f6876db34" providerId="LiveId" clId="{9C3C4089-1DEB-4979-8896-7E3DAED9CDB2}" dt="2024-07-05T12:37:59.393" v="187" actId="47"/>
          <pc:sldLayoutMkLst>
            <pc:docMk/>
            <pc:sldMasterMk cId="3421269640" sldId="2147483672"/>
            <pc:sldLayoutMk cId="2938757837" sldId="2147483677"/>
          </pc:sldLayoutMkLst>
        </pc:sldLayoutChg>
        <pc:sldLayoutChg chg="del">
          <pc:chgData name="Tom Spencer" userId="3f0d7c4f6876db34" providerId="LiveId" clId="{9C3C4089-1DEB-4979-8896-7E3DAED9CDB2}" dt="2024-07-05T12:37:59.393" v="187" actId="47"/>
          <pc:sldLayoutMkLst>
            <pc:docMk/>
            <pc:sldMasterMk cId="3421269640" sldId="2147483672"/>
            <pc:sldLayoutMk cId="3012001590" sldId="2147483678"/>
          </pc:sldLayoutMkLst>
        </pc:sldLayoutChg>
        <pc:sldLayoutChg chg="del">
          <pc:chgData name="Tom Spencer" userId="3f0d7c4f6876db34" providerId="LiveId" clId="{9C3C4089-1DEB-4979-8896-7E3DAED9CDB2}" dt="2024-07-05T12:37:59.393" v="187" actId="47"/>
          <pc:sldLayoutMkLst>
            <pc:docMk/>
            <pc:sldMasterMk cId="3421269640" sldId="2147483672"/>
            <pc:sldLayoutMk cId="1441022854" sldId="2147483679"/>
          </pc:sldLayoutMkLst>
        </pc:sldLayoutChg>
        <pc:sldLayoutChg chg="del">
          <pc:chgData name="Tom Spencer" userId="3f0d7c4f6876db34" providerId="LiveId" clId="{9C3C4089-1DEB-4979-8896-7E3DAED9CDB2}" dt="2024-07-05T12:37:59.393" v="187" actId="47"/>
          <pc:sldLayoutMkLst>
            <pc:docMk/>
            <pc:sldMasterMk cId="3421269640" sldId="2147483672"/>
            <pc:sldLayoutMk cId="1883711544" sldId="2147483680"/>
          </pc:sldLayoutMkLst>
        </pc:sldLayoutChg>
        <pc:sldLayoutChg chg="del">
          <pc:chgData name="Tom Spencer" userId="3f0d7c4f6876db34" providerId="LiveId" clId="{9C3C4089-1DEB-4979-8896-7E3DAED9CDB2}" dt="2024-07-05T12:37:59.393" v="187" actId="47"/>
          <pc:sldLayoutMkLst>
            <pc:docMk/>
            <pc:sldMasterMk cId="3421269640" sldId="2147483672"/>
            <pc:sldLayoutMk cId="3714446393" sldId="2147483681"/>
          </pc:sldLayoutMkLst>
        </pc:sldLayoutChg>
        <pc:sldLayoutChg chg="del">
          <pc:chgData name="Tom Spencer" userId="3f0d7c4f6876db34" providerId="LiveId" clId="{9C3C4089-1DEB-4979-8896-7E3DAED9CDB2}" dt="2024-07-05T12:37:59.393" v="187" actId="47"/>
          <pc:sldLayoutMkLst>
            <pc:docMk/>
            <pc:sldMasterMk cId="3421269640" sldId="2147483672"/>
            <pc:sldLayoutMk cId="3116876498" sldId="2147483682"/>
          </pc:sldLayoutMkLst>
        </pc:sldLayoutChg>
      </pc:sldMasterChg>
    </pc:docChg>
  </pc:docChgLst>
  <pc:docChgLst>
    <pc:chgData name="Saboohi Bukhari" userId="b07637d5-4625-4283-88e8-7b5679e622c5" providerId="ADAL" clId="{34A5F414-D1E2-4DDE-8299-3863B693C2C8}"/>
    <pc:docChg chg="undo custSel addSld delSld modSld sldOrd">
      <pc:chgData name="Saboohi Bukhari" userId="b07637d5-4625-4283-88e8-7b5679e622c5" providerId="ADAL" clId="{34A5F414-D1E2-4DDE-8299-3863B693C2C8}" dt="2024-07-12T16:53:06.082" v="6794" actId="948"/>
      <pc:docMkLst>
        <pc:docMk/>
      </pc:docMkLst>
      <pc:sldChg chg="del">
        <pc:chgData name="Saboohi Bukhari" userId="b07637d5-4625-4283-88e8-7b5679e622c5" providerId="ADAL" clId="{34A5F414-D1E2-4DDE-8299-3863B693C2C8}" dt="2024-07-12T15:45:35.331" v="5457" actId="47"/>
        <pc:sldMkLst>
          <pc:docMk/>
          <pc:sldMk cId="1051389856" sldId="256"/>
        </pc:sldMkLst>
      </pc:sldChg>
      <pc:sldChg chg="addSp delSp modSp mod">
        <pc:chgData name="Saboohi Bukhari" userId="b07637d5-4625-4283-88e8-7b5679e622c5" providerId="ADAL" clId="{34A5F414-D1E2-4DDE-8299-3863B693C2C8}" dt="2024-07-12T11:50:07.098" v="832" actId="20577"/>
        <pc:sldMkLst>
          <pc:docMk/>
          <pc:sldMk cId="364601150" sldId="259"/>
        </pc:sldMkLst>
        <pc:spChg chg="del">
          <ac:chgData name="Saboohi Bukhari" userId="b07637d5-4625-4283-88e8-7b5679e622c5" providerId="ADAL" clId="{34A5F414-D1E2-4DDE-8299-3863B693C2C8}" dt="2024-07-12T11:49:36.812" v="820" actId="478"/>
          <ac:spMkLst>
            <pc:docMk/>
            <pc:sldMk cId="364601150" sldId="259"/>
            <ac:spMk id="3" creationId="{DF96EB98-05DD-312E-8CBD-314830233E96}"/>
          </ac:spMkLst>
        </pc:spChg>
        <pc:spChg chg="mod">
          <ac:chgData name="Saboohi Bukhari" userId="b07637d5-4625-4283-88e8-7b5679e622c5" providerId="ADAL" clId="{34A5F414-D1E2-4DDE-8299-3863B693C2C8}" dt="2024-07-12T11:50:01.630" v="829" actId="20577"/>
          <ac:spMkLst>
            <pc:docMk/>
            <pc:sldMk cId="364601150" sldId="259"/>
            <ac:spMk id="4" creationId="{00000000-0000-0000-0000-000000000000}"/>
          </ac:spMkLst>
        </pc:spChg>
        <pc:spChg chg="mod">
          <ac:chgData name="Saboohi Bukhari" userId="b07637d5-4625-4283-88e8-7b5679e622c5" providerId="ADAL" clId="{34A5F414-D1E2-4DDE-8299-3863B693C2C8}" dt="2024-07-12T11:50:07.098" v="832" actId="20577"/>
          <ac:spMkLst>
            <pc:docMk/>
            <pc:sldMk cId="364601150" sldId="259"/>
            <ac:spMk id="5" creationId="{FF982364-E360-3CFA-2181-198B46BB0BB0}"/>
          </ac:spMkLst>
        </pc:spChg>
        <pc:spChg chg="add del mod">
          <ac:chgData name="Saboohi Bukhari" userId="b07637d5-4625-4283-88e8-7b5679e622c5" providerId="ADAL" clId="{34A5F414-D1E2-4DDE-8299-3863B693C2C8}" dt="2024-07-12T11:49:41.373" v="821" actId="478"/>
          <ac:spMkLst>
            <pc:docMk/>
            <pc:sldMk cId="364601150" sldId="259"/>
            <ac:spMk id="7" creationId="{6EDCBC50-4637-D0C9-F0F8-6CAB0DCE6C54}"/>
          </ac:spMkLst>
        </pc:spChg>
      </pc:sldChg>
      <pc:sldChg chg="modSp add mod">
        <pc:chgData name="Saboohi Bukhari" userId="b07637d5-4625-4283-88e8-7b5679e622c5" providerId="ADAL" clId="{34A5F414-D1E2-4DDE-8299-3863B693C2C8}" dt="2024-07-12T16:12:11.498" v="5677" actId="1076"/>
        <pc:sldMkLst>
          <pc:docMk/>
          <pc:sldMk cId="3876235111" sldId="260"/>
        </pc:sldMkLst>
        <pc:spChg chg="mod">
          <ac:chgData name="Saboohi Bukhari" userId="b07637d5-4625-4283-88e8-7b5679e622c5" providerId="ADAL" clId="{34A5F414-D1E2-4DDE-8299-3863B693C2C8}" dt="2024-07-12T15:59:14.263" v="5557" actId="20577"/>
          <ac:spMkLst>
            <pc:docMk/>
            <pc:sldMk cId="3876235111" sldId="260"/>
            <ac:spMk id="14" creationId="{00000000-0000-0000-0000-000000000000}"/>
          </ac:spMkLst>
        </pc:spChg>
        <pc:spChg chg="mod">
          <ac:chgData name="Saboohi Bukhari" userId="b07637d5-4625-4283-88e8-7b5679e622c5" providerId="ADAL" clId="{34A5F414-D1E2-4DDE-8299-3863B693C2C8}" dt="2024-07-12T16:12:11.498" v="5677" actId="1076"/>
          <ac:spMkLst>
            <pc:docMk/>
            <pc:sldMk cId="3876235111" sldId="260"/>
            <ac:spMk id="15" creationId="{00000000-0000-0000-0000-000000000000}"/>
          </ac:spMkLst>
        </pc:spChg>
      </pc:sldChg>
      <pc:sldChg chg="addSp delSp modSp mod">
        <pc:chgData name="Saboohi Bukhari" userId="b07637d5-4625-4283-88e8-7b5679e622c5" providerId="ADAL" clId="{34A5F414-D1E2-4DDE-8299-3863B693C2C8}" dt="2024-07-12T16:05:45.421" v="5639" actId="20577"/>
        <pc:sldMkLst>
          <pc:docMk/>
          <pc:sldMk cId="1648193021" sldId="273"/>
        </pc:sldMkLst>
        <pc:spChg chg="mod">
          <ac:chgData name="Saboohi Bukhari" userId="b07637d5-4625-4283-88e8-7b5679e622c5" providerId="ADAL" clId="{34A5F414-D1E2-4DDE-8299-3863B693C2C8}" dt="2024-07-12T11:20:25.875" v="67" actId="1037"/>
          <ac:spMkLst>
            <pc:docMk/>
            <pc:sldMk cId="1648193021" sldId="273"/>
            <ac:spMk id="4" creationId="{82A00D38-7288-ABA7-7850-B7CB8C7FACA6}"/>
          </ac:spMkLst>
        </pc:spChg>
        <pc:spChg chg="mod">
          <ac:chgData name="Saboohi Bukhari" userId="b07637d5-4625-4283-88e8-7b5679e622c5" providerId="ADAL" clId="{34A5F414-D1E2-4DDE-8299-3863B693C2C8}" dt="2024-07-12T16:05:45.421" v="5639" actId="20577"/>
          <ac:spMkLst>
            <pc:docMk/>
            <pc:sldMk cId="1648193021" sldId="273"/>
            <ac:spMk id="8" creationId="{EC8144E0-A670-672C-5803-DBD4314AB657}"/>
          </ac:spMkLst>
        </pc:spChg>
        <pc:spChg chg="add del">
          <ac:chgData name="Saboohi Bukhari" userId="b07637d5-4625-4283-88e8-7b5679e622c5" providerId="ADAL" clId="{34A5F414-D1E2-4DDE-8299-3863B693C2C8}" dt="2024-07-12T16:00:29.209" v="5573" actId="478"/>
          <ac:spMkLst>
            <pc:docMk/>
            <pc:sldMk cId="1648193021" sldId="273"/>
            <ac:spMk id="9" creationId="{00493127-F9B7-2FD0-9A04-E55E34330351}"/>
          </ac:spMkLst>
        </pc:spChg>
        <pc:spChg chg="add del">
          <ac:chgData name="Saboohi Bukhari" userId="b07637d5-4625-4283-88e8-7b5679e622c5" providerId="ADAL" clId="{34A5F414-D1E2-4DDE-8299-3863B693C2C8}" dt="2024-07-12T15:42:41.585" v="5436" actId="478"/>
          <ac:spMkLst>
            <pc:docMk/>
            <pc:sldMk cId="1648193021" sldId="273"/>
            <ac:spMk id="11" creationId="{4F068A01-3D12-E052-C48A-F48260C9EB44}"/>
          </ac:spMkLst>
        </pc:spChg>
        <pc:spChg chg="add del">
          <ac:chgData name="Saboohi Bukhari" userId="b07637d5-4625-4283-88e8-7b5679e622c5" providerId="ADAL" clId="{34A5F414-D1E2-4DDE-8299-3863B693C2C8}" dt="2024-07-12T15:42:55.707" v="5438" actId="478"/>
          <ac:spMkLst>
            <pc:docMk/>
            <pc:sldMk cId="1648193021" sldId="273"/>
            <ac:spMk id="13" creationId="{D4FDCBB5-1991-2284-CF4B-0BEF5751432A}"/>
          </ac:spMkLst>
        </pc:spChg>
        <pc:spChg chg="del">
          <ac:chgData name="Saboohi Bukhari" userId="b07637d5-4625-4283-88e8-7b5679e622c5" providerId="ADAL" clId="{34A5F414-D1E2-4DDE-8299-3863B693C2C8}" dt="2024-07-12T11:19:12.970" v="38" actId="478"/>
          <ac:spMkLst>
            <pc:docMk/>
            <pc:sldMk cId="1648193021" sldId="273"/>
            <ac:spMk id="14" creationId="{C6B363DE-8C90-A1F4-208A-283D6D81C80F}"/>
          </ac:spMkLst>
        </pc:spChg>
        <pc:spChg chg="add del">
          <ac:chgData name="Saboohi Bukhari" userId="b07637d5-4625-4283-88e8-7b5679e622c5" providerId="ADAL" clId="{34A5F414-D1E2-4DDE-8299-3863B693C2C8}" dt="2024-07-12T16:00:27.335" v="5572" actId="478"/>
          <ac:spMkLst>
            <pc:docMk/>
            <pc:sldMk cId="1648193021" sldId="273"/>
            <ac:spMk id="16" creationId="{3B67F350-F88F-BFA4-0933-C01B6CBEE55E}"/>
          </ac:spMkLst>
        </pc:spChg>
      </pc:sldChg>
      <pc:sldChg chg="addSp delSp modSp mod ord">
        <pc:chgData name="Saboohi Bukhari" userId="b07637d5-4625-4283-88e8-7b5679e622c5" providerId="ADAL" clId="{34A5F414-D1E2-4DDE-8299-3863B693C2C8}" dt="2024-07-12T16:08:24.366" v="5668" actId="20577"/>
        <pc:sldMkLst>
          <pc:docMk/>
          <pc:sldMk cId="1276220199" sldId="274"/>
        </pc:sldMkLst>
        <pc:spChg chg="mod">
          <ac:chgData name="Saboohi Bukhari" userId="b07637d5-4625-4283-88e8-7b5679e622c5" providerId="ADAL" clId="{34A5F414-D1E2-4DDE-8299-3863B693C2C8}" dt="2024-07-12T11:20:41.352" v="77" actId="1038"/>
          <ac:spMkLst>
            <pc:docMk/>
            <pc:sldMk cId="1276220199" sldId="274"/>
            <ac:spMk id="4" creationId="{82A00D38-7288-ABA7-7850-B7CB8C7FACA6}"/>
          </ac:spMkLst>
        </pc:spChg>
        <pc:spChg chg="mod">
          <ac:chgData name="Saboohi Bukhari" userId="b07637d5-4625-4283-88e8-7b5679e622c5" providerId="ADAL" clId="{34A5F414-D1E2-4DDE-8299-3863B693C2C8}" dt="2024-07-12T16:08:24.366" v="5668" actId="20577"/>
          <ac:spMkLst>
            <pc:docMk/>
            <pc:sldMk cId="1276220199" sldId="274"/>
            <ac:spMk id="8" creationId="{27B036CC-2B7C-D1AD-CFCD-93E906E17464}"/>
          </ac:spMkLst>
        </pc:spChg>
        <pc:spChg chg="add del">
          <ac:chgData name="Saboohi Bukhari" userId="b07637d5-4625-4283-88e8-7b5679e622c5" providerId="ADAL" clId="{34A5F414-D1E2-4DDE-8299-3863B693C2C8}" dt="2024-07-12T15:42:25.166" v="5433" actId="478"/>
          <ac:spMkLst>
            <pc:docMk/>
            <pc:sldMk cId="1276220199" sldId="274"/>
            <ac:spMk id="9" creationId="{AAC96E35-256B-3B32-5E9C-88075EA1F858}"/>
          </ac:spMkLst>
        </pc:spChg>
        <pc:spChg chg="add mod">
          <ac:chgData name="Saboohi Bukhari" userId="b07637d5-4625-4283-88e8-7b5679e622c5" providerId="ADAL" clId="{34A5F414-D1E2-4DDE-8299-3863B693C2C8}" dt="2024-07-12T15:43:14.871" v="5442"/>
          <ac:spMkLst>
            <pc:docMk/>
            <pc:sldMk cId="1276220199" sldId="274"/>
            <ac:spMk id="10" creationId="{07FB62A8-3107-277E-AE5A-8CEF342F06AE}"/>
          </ac:spMkLst>
        </pc:spChg>
        <pc:spChg chg="mod">
          <ac:chgData name="Saboohi Bukhari" userId="b07637d5-4625-4283-88e8-7b5679e622c5" providerId="ADAL" clId="{34A5F414-D1E2-4DDE-8299-3863B693C2C8}" dt="2024-07-12T15:58:11.983" v="5537" actId="207"/>
          <ac:spMkLst>
            <pc:docMk/>
            <pc:sldMk cId="1276220199" sldId="274"/>
            <ac:spMk id="11" creationId="{F2DF0FD1-4F25-B91C-15A1-392D6178E130}"/>
          </ac:spMkLst>
        </pc:spChg>
        <pc:spChg chg="mod">
          <ac:chgData name="Saboohi Bukhari" userId="b07637d5-4625-4283-88e8-7b5679e622c5" providerId="ADAL" clId="{34A5F414-D1E2-4DDE-8299-3863B693C2C8}" dt="2024-07-12T16:07:18.663" v="5664" actId="20577"/>
          <ac:spMkLst>
            <pc:docMk/>
            <pc:sldMk cId="1276220199" sldId="274"/>
            <ac:spMk id="13" creationId="{C235DE79-90EB-A481-FB25-EEFFD4EFDFAB}"/>
          </ac:spMkLst>
        </pc:spChg>
        <pc:spChg chg="mod">
          <ac:chgData name="Saboohi Bukhari" userId="b07637d5-4625-4283-88e8-7b5679e622c5" providerId="ADAL" clId="{34A5F414-D1E2-4DDE-8299-3863B693C2C8}" dt="2024-07-12T15:58:01.623" v="5535" actId="207"/>
          <ac:spMkLst>
            <pc:docMk/>
            <pc:sldMk cId="1276220199" sldId="274"/>
            <ac:spMk id="14" creationId="{73DBE805-8BB6-61EF-016E-D71321B46136}"/>
          </ac:spMkLst>
        </pc:spChg>
        <pc:spChg chg="mod">
          <ac:chgData name="Saboohi Bukhari" userId="b07637d5-4625-4283-88e8-7b5679e622c5" providerId="ADAL" clId="{34A5F414-D1E2-4DDE-8299-3863B693C2C8}" dt="2024-07-12T15:58:15.010" v="5538" actId="207"/>
          <ac:spMkLst>
            <pc:docMk/>
            <pc:sldMk cId="1276220199" sldId="274"/>
            <ac:spMk id="15" creationId="{84AF7FCD-9CF1-F6E4-FE37-05F5C8C8B144}"/>
          </ac:spMkLst>
        </pc:spChg>
        <pc:spChg chg="add mod">
          <ac:chgData name="Saboohi Bukhari" userId="b07637d5-4625-4283-88e8-7b5679e622c5" providerId="ADAL" clId="{34A5F414-D1E2-4DDE-8299-3863B693C2C8}" dt="2024-07-12T15:44:05.681" v="5447"/>
          <ac:spMkLst>
            <pc:docMk/>
            <pc:sldMk cId="1276220199" sldId="274"/>
            <ac:spMk id="16" creationId="{F231BB2D-18A1-B3AA-E43B-DCF5970E3617}"/>
          </ac:spMkLst>
        </pc:spChg>
        <pc:spChg chg="mod">
          <ac:chgData name="Saboohi Bukhari" userId="b07637d5-4625-4283-88e8-7b5679e622c5" providerId="ADAL" clId="{34A5F414-D1E2-4DDE-8299-3863B693C2C8}" dt="2024-07-12T15:58:04.491" v="5536" actId="207"/>
          <ac:spMkLst>
            <pc:docMk/>
            <pc:sldMk cId="1276220199" sldId="274"/>
            <ac:spMk id="17" creationId="{E073C64F-EA94-F23D-6A51-408653C52476}"/>
          </ac:spMkLst>
        </pc:spChg>
        <pc:spChg chg="mod">
          <ac:chgData name="Saboohi Bukhari" userId="b07637d5-4625-4283-88e8-7b5679e622c5" providerId="ADAL" clId="{34A5F414-D1E2-4DDE-8299-3863B693C2C8}" dt="2024-07-12T11:54:44.879" v="1256" actId="164"/>
          <ac:spMkLst>
            <pc:docMk/>
            <pc:sldMk cId="1276220199" sldId="274"/>
            <ac:spMk id="18" creationId="{65C1E2CC-9600-03C9-8357-7A1354B527EE}"/>
          </ac:spMkLst>
        </pc:spChg>
        <pc:spChg chg="add mod">
          <ac:chgData name="Saboohi Bukhari" userId="b07637d5-4625-4283-88e8-7b5679e622c5" providerId="ADAL" clId="{34A5F414-D1E2-4DDE-8299-3863B693C2C8}" dt="2024-07-12T15:45:00.922" v="5453"/>
          <ac:spMkLst>
            <pc:docMk/>
            <pc:sldMk cId="1276220199" sldId="274"/>
            <ac:spMk id="20" creationId="{7473FD89-B9BD-1428-40FB-56E3124DF3B9}"/>
          </ac:spMkLst>
        </pc:spChg>
        <pc:grpChg chg="add mod">
          <ac:chgData name="Saboohi Bukhari" userId="b07637d5-4625-4283-88e8-7b5679e622c5" providerId="ADAL" clId="{34A5F414-D1E2-4DDE-8299-3863B693C2C8}" dt="2024-07-12T11:55:01.958" v="1258" actId="164"/>
          <ac:grpSpMkLst>
            <pc:docMk/>
            <pc:sldMk cId="1276220199" sldId="274"/>
            <ac:grpSpMk id="5" creationId="{7D7F0B99-17B0-F99C-1CA0-9985D6F36CDC}"/>
          </ac:grpSpMkLst>
        </pc:grpChg>
        <pc:grpChg chg="add mod">
          <ac:chgData name="Saboohi Bukhari" userId="b07637d5-4625-4283-88e8-7b5679e622c5" providerId="ADAL" clId="{34A5F414-D1E2-4DDE-8299-3863B693C2C8}" dt="2024-07-12T16:04:09.427" v="5615" actId="1035"/>
          <ac:grpSpMkLst>
            <pc:docMk/>
            <pc:sldMk cId="1276220199" sldId="274"/>
            <ac:grpSpMk id="6" creationId="{7B97AF21-CFD4-2182-5CB3-DBC0AC102F81}"/>
          </ac:grpSpMkLst>
        </pc:grpChg>
        <pc:picChg chg="add del mod">
          <ac:chgData name="Saboohi Bukhari" userId="b07637d5-4625-4283-88e8-7b5679e622c5" providerId="ADAL" clId="{34A5F414-D1E2-4DDE-8299-3863B693C2C8}" dt="2024-07-12T15:43:58.892" v="5445" actId="478"/>
          <ac:picMkLst>
            <pc:docMk/>
            <pc:sldMk cId="1276220199" sldId="274"/>
            <ac:picMk id="12" creationId="{66E889B1-562E-C6C9-E5D2-B378DD475103}"/>
          </ac:picMkLst>
        </pc:picChg>
        <pc:picChg chg="add del mod">
          <ac:chgData name="Saboohi Bukhari" userId="b07637d5-4625-4283-88e8-7b5679e622c5" providerId="ADAL" clId="{34A5F414-D1E2-4DDE-8299-3863B693C2C8}" dt="2024-07-12T15:44:22.943" v="5451" actId="478"/>
          <ac:picMkLst>
            <pc:docMk/>
            <pc:sldMk cId="1276220199" sldId="274"/>
            <ac:picMk id="19" creationId="{01F37419-064B-3039-1AE7-B74F62B24EB5}"/>
          </ac:picMkLst>
        </pc:picChg>
        <pc:picChg chg="add del">
          <ac:chgData name="Saboohi Bukhari" userId="b07637d5-4625-4283-88e8-7b5679e622c5" providerId="ADAL" clId="{34A5F414-D1E2-4DDE-8299-3863B693C2C8}" dt="2024-07-12T15:45:03.655" v="5455" actId="478"/>
          <ac:picMkLst>
            <pc:docMk/>
            <pc:sldMk cId="1276220199" sldId="274"/>
            <ac:picMk id="21" creationId="{745FC4B7-19DE-56B0-A6CB-2B5ED93B44E7}"/>
          </ac:picMkLst>
        </pc:picChg>
      </pc:sldChg>
      <pc:sldChg chg="modSp mod">
        <pc:chgData name="Saboohi Bukhari" userId="b07637d5-4625-4283-88e8-7b5679e622c5" providerId="ADAL" clId="{34A5F414-D1E2-4DDE-8299-3863B693C2C8}" dt="2024-07-12T16:09:34.308" v="5673" actId="20577"/>
        <pc:sldMkLst>
          <pc:docMk/>
          <pc:sldMk cId="440496641" sldId="275"/>
        </pc:sldMkLst>
        <pc:spChg chg="mod">
          <ac:chgData name="Saboohi Bukhari" userId="b07637d5-4625-4283-88e8-7b5679e622c5" providerId="ADAL" clId="{34A5F414-D1E2-4DDE-8299-3863B693C2C8}" dt="2024-07-12T11:26:22.227" v="254" actId="1037"/>
          <ac:spMkLst>
            <pc:docMk/>
            <pc:sldMk cId="440496641" sldId="275"/>
            <ac:spMk id="4" creationId="{82A00D38-7288-ABA7-7850-B7CB8C7FACA6}"/>
          </ac:spMkLst>
        </pc:spChg>
        <pc:spChg chg="mod">
          <ac:chgData name="Saboohi Bukhari" userId="b07637d5-4625-4283-88e8-7b5679e622c5" providerId="ADAL" clId="{34A5F414-D1E2-4DDE-8299-3863B693C2C8}" dt="2024-07-12T16:09:34.308" v="5673" actId="20577"/>
          <ac:spMkLst>
            <pc:docMk/>
            <pc:sldMk cId="440496641" sldId="275"/>
            <ac:spMk id="5" creationId="{B9B6A264-25E4-3CA8-6569-D669321505FE}"/>
          </ac:spMkLst>
        </pc:spChg>
        <pc:spChg chg="mod">
          <ac:chgData name="Saboohi Bukhari" userId="b07637d5-4625-4283-88e8-7b5679e622c5" providerId="ADAL" clId="{34A5F414-D1E2-4DDE-8299-3863B693C2C8}" dt="2024-07-12T11:48:06.107" v="728" actId="20577"/>
          <ac:spMkLst>
            <pc:docMk/>
            <pc:sldMk cId="440496641" sldId="275"/>
            <ac:spMk id="11" creationId="{D45B56A6-1199-91C6-3439-6EF3AF001ADE}"/>
          </ac:spMkLst>
        </pc:spChg>
        <pc:spChg chg="mod">
          <ac:chgData name="Saboohi Bukhari" userId="b07637d5-4625-4283-88e8-7b5679e622c5" providerId="ADAL" clId="{34A5F414-D1E2-4DDE-8299-3863B693C2C8}" dt="2024-07-12T11:44:32.534" v="644" actId="14100"/>
          <ac:spMkLst>
            <pc:docMk/>
            <pc:sldMk cId="440496641" sldId="275"/>
            <ac:spMk id="14" creationId="{B0FB4586-FFE5-9E1B-116A-837833EA6A5A}"/>
          </ac:spMkLst>
        </pc:spChg>
        <pc:spChg chg="mod">
          <ac:chgData name="Saboohi Bukhari" userId="b07637d5-4625-4283-88e8-7b5679e622c5" providerId="ADAL" clId="{34A5F414-D1E2-4DDE-8299-3863B693C2C8}" dt="2024-07-12T15:47:15.425" v="5482" actId="207"/>
          <ac:spMkLst>
            <pc:docMk/>
            <pc:sldMk cId="440496641" sldId="275"/>
            <ac:spMk id="15" creationId="{39251336-E08F-3423-7DDA-31E19D714CF0}"/>
          </ac:spMkLst>
        </pc:spChg>
        <pc:spChg chg="mod">
          <ac:chgData name="Saboohi Bukhari" userId="b07637d5-4625-4283-88e8-7b5679e622c5" providerId="ADAL" clId="{34A5F414-D1E2-4DDE-8299-3863B693C2C8}" dt="2024-07-12T15:47:19.947" v="5483" actId="207"/>
          <ac:spMkLst>
            <pc:docMk/>
            <pc:sldMk cId="440496641" sldId="275"/>
            <ac:spMk id="18" creationId="{0681CCC9-9971-4F99-37D4-2759EDCD4933}"/>
          </ac:spMkLst>
        </pc:spChg>
        <pc:spChg chg="mod">
          <ac:chgData name="Saboohi Bukhari" userId="b07637d5-4625-4283-88e8-7b5679e622c5" providerId="ADAL" clId="{34A5F414-D1E2-4DDE-8299-3863B693C2C8}" dt="2024-07-12T15:47:24.257" v="5484" actId="207"/>
          <ac:spMkLst>
            <pc:docMk/>
            <pc:sldMk cId="440496641" sldId="275"/>
            <ac:spMk id="19" creationId="{78631D11-CAE0-395D-A0A6-25F5527B63BA}"/>
          </ac:spMkLst>
        </pc:spChg>
        <pc:spChg chg="mod">
          <ac:chgData name="Saboohi Bukhari" userId="b07637d5-4625-4283-88e8-7b5679e622c5" providerId="ADAL" clId="{34A5F414-D1E2-4DDE-8299-3863B693C2C8}" dt="2024-07-12T15:47:28.303" v="5485" actId="207"/>
          <ac:spMkLst>
            <pc:docMk/>
            <pc:sldMk cId="440496641" sldId="275"/>
            <ac:spMk id="20" creationId="{F759FB9B-3FF2-6E65-4368-AAA07E423307}"/>
          </ac:spMkLst>
        </pc:spChg>
        <pc:grpChg chg="mod">
          <ac:chgData name="Saboohi Bukhari" userId="b07637d5-4625-4283-88e8-7b5679e622c5" providerId="ADAL" clId="{34A5F414-D1E2-4DDE-8299-3863B693C2C8}" dt="2024-07-12T11:57:00.365" v="1305" actId="1036"/>
          <ac:grpSpMkLst>
            <pc:docMk/>
            <pc:sldMk cId="440496641" sldId="275"/>
            <ac:grpSpMk id="25" creationId="{D2FF9ED9-DCCC-34BA-2F3E-13BFDE1D6FA9}"/>
          </ac:grpSpMkLst>
        </pc:grpChg>
      </pc:sldChg>
      <pc:sldChg chg="addSp modSp mod">
        <pc:chgData name="Saboohi Bukhari" userId="b07637d5-4625-4283-88e8-7b5679e622c5" providerId="ADAL" clId="{34A5F414-D1E2-4DDE-8299-3863B693C2C8}" dt="2024-07-12T16:47:32.371" v="6472" actId="20577"/>
        <pc:sldMkLst>
          <pc:docMk/>
          <pc:sldMk cId="1089771227" sldId="276"/>
        </pc:sldMkLst>
        <pc:spChg chg="mod">
          <ac:chgData name="Saboohi Bukhari" userId="b07637d5-4625-4283-88e8-7b5679e622c5" providerId="ADAL" clId="{34A5F414-D1E2-4DDE-8299-3863B693C2C8}" dt="2024-07-12T11:48:35.821" v="779" actId="20577"/>
          <ac:spMkLst>
            <pc:docMk/>
            <pc:sldMk cId="1089771227" sldId="276"/>
            <ac:spMk id="4" creationId="{82A00D38-7288-ABA7-7850-B7CB8C7FACA6}"/>
          </ac:spMkLst>
        </pc:spChg>
        <pc:spChg chg="mod">
          <ac:chgData name="Saboohi Bukhari" userId="b07637d5-4625-4283-88e8-7b5679e622c5" providerId="ADAL" clId="{34A5F414-D1E2-4DDE-8299-3863B693C2C8}" dt="2024-07-12T16:47:32.371" v="6472" actId="20577"/>
          <ac:spMkLst>
            <pc:docMk/>
            <pc:sldMk cId="1089771227" sldId="276"/>
            <ac:spMk id="5" creationId="{B9B6A264-25E4-3CA8-6569-D669321505FE}"/>
          </ac:spMkLst>
        </pc:spChg>
        <pc:spChg chg="mod">
          <ac:chgData name="Saboohi Bukhari" userId="b07637d5-4625-4283-88e8-7b5679e622c5" providerId="ADAL" clId="{34A5F414-D1E2-4DDE-8299-3863B693C2C8}" dt="2024-07-12T15:49:51.162" v="5504" actId="207"/>
          <ac:spMkLst>
            <pc:docMk/>
            <pc:sldMk cId="1089771227" sldId="276"/>
            <ac:spMk id="16" creationId="{D7D86447-A98B-000C-F390-C2BF07639C5C}"/>
          </ac:spMkLst>
        </pc:spChg>
        <pc:spChg chg="mod">
          <ac:chgData name="Saboohi Bukhari" userId="b07637d5-4625-4283-88e8-7b5679e622c5" providerId="ADAL" clId="{34A5F414-D1E2-4DDE-8299-3863B693C2C8}" dt="2024-07-12T15:48:37.129" v="5491" actId="108"/>
          <ac:spMkLst>
            <pc:docMk/>
            <pc:sldMk cId="1089771227" sldId="276"/>
            <ac:spMk id="17" creationId="{34D029D6-DA23-CC81-EB60-5ED8526DBD6B}"/>
          </ac:spMkLst>
        </pc:spChg>
        <pc:spChg chg="mod">
          <ac:chgData name="Saboohi Bukhari" userId="b07637d5-4625-4283-88e8-7b5679e622c5" providerId="ADAL" clId="{34A5F414-D1E2-4DDE-8299-3863B693C2C8}" dt="2024-07-12T15:48:37.129" v="5491" actId="108"/>
          <ac:spMkLst>
            <pc:docMk/>
            <pc:sldMk cId="1089771227" sldId="276"/>
            <ac:spMk id="21" creationId="{432AB92F-D291-B738-E95B-A9AE7C3D62C9}"/>
          </ac:spMkLst>
        </pc:spChg>
        <pc:spChg chg="mod">
          <ac:chgData name="Saboohi Bukhari" userId="b07637d5-4625-4283-88e8-7b5679e622c5" providerId="ADAL" clId="{34A5F414-D1E2-4DDE-8299-3863B693C2C8}" dt="2024-07-12T16:00:55.520" v="5587" actId="20577"/>
          <ac:spMkLst>
            <pc:docMk/>
            <pc:sldMk cId="1089771227" sldId="276"/>
            <ac:spMk id="22" creationId="{B71DDAAE-5900-515E-6812-D4B5BC4DB4B5}"/>
          </ac:spMkLst>
        </pc:spChg>
        <pc:grpChg chg="add mod">
          <ac:chgData name="Saboohi Bukhari" userId="b07637d5-4625-4283-88e8-7b5679e622c5" providerId="ADAL" clId="{34A5F414-D1E2-4DDE-8299-3863B693C2C8}" dt="2024-07-12T16:03:07.961" v="5590" actId="1076"/>
          <ac:grpSpMkLst>
            <pc:docMk/>
            <pc:sldMk cId="1089771227" sldId="276"/>
            <ac:grpSpMk id="6" creationId="{101BD1A2-1380-078E-02B9-FF28BE185F26}"/>
          </ac:grpSpMkLst>
        </pc:grpChg>
      </pc:sldChg>
      <pc:sldChg chg="addSp modSp mod">
        <pc:chgData name="Saboohi Bukhari" userId="b07637d5-4625-4283-88e8-7b5679e622c5" providerId="ADAL" clId="{34A5F414-D1E2-4DDE-8299-3863B693C2C8}" dt="2024-07-12T16:53:06.082" v="6794" actId="948"/>
        <pc:sldMkLst>
          <pc:docMk/>
          <pc:sldMk cId="2110068871" sldId="277"/>
        </pc:sldMkLst>
        <pc:spChg chg="mod">
          <ac:chgData name="Saboohi Bukhari" userId="b07637d5-4625-4283-88e8-7b5679e622c5" providerId="ADAL" clId="{34A5F414-D1E2-4DDE-8299-3863B693C2C8}" dt="2024-07-12T11:34:06.568" v="369" actId="1037"/>
          <ac:spMkLst>
            <pc:docMk/>
            <pc:sldMk cId="2110068871" sldId="277"/>
            <ac:spMk id="4" creationId="{82A00D38-7288-ABA7-7850-B7CB8C7FACA6}"/>
          </ac:spMkLst>
        </pc:spChg>
        <pc:spChg chg="mod">
          <ac:chgData name="Saboohi Bukhari" userId="b07637d5-4625-4283-88e8-7b5679e622c5" providerId="ADAL" clId="{34A5F414-D1E2-4DDE-8299-3863B693C2C8}" dt="2024-07-12T16:53:06.082" v="6794" actId="948"/>
          <ac:spMkLst>
            <pc:docMk/>
            <pc:sldMk cId="2110068871" sldId="277"/>
            <ac:spMk id="5" creationId="{B9B6A264-25E4-3CA8-6569-D669321505FE}"/>
          </ac:spMkLst>
        </pc:spChg>
        <pc:spChg chg="mod">
          <ac:chgData name="Saboohi Bukhari" userId="b07637d5-4625-4283-88e8-7b5679e622c5" providerId="ADAL" clId="{34A5F414-D1E2-4DDE-8299-3863B693C2C8}" dt="2024-07-12T15:49:55.703" v="5505" actId="207"/>
          <ac:spMkLst>
            <pc:docMk/>
            <pc:sldMk cId="2110068871" sldId="277"/>
            <ac:spMk id="16" creationId="{D7D86447-A98B-000C-F390-C2BF07639C5C}"/>
          </ac:spMkLst>
        </pc:spChg>
        <pc:spChg chg="mod">
          <ac:chgData name="Saboohi Bukhari" userId="b07637d5-4625-4283-88e8-7b5679e622c5" providerId="ADAL" clId="{34A5F414-D1E2-4DDE-8299-3863B693C2C8}" dt="2024-07-12T15:49:18.385" v="5499" actId="207"/>
          <ac:spMkLst>
            <pc:docMk/>
            <pc:sldMk cId="2110068871" sldId="277"/>
            <ac:spMk id="17" creationId="{34D029D6-DA23-CC81-EB60-5ED8526DBD6B}"/>
          </ac:spMkLst>
        </pc:spChg>
        <pc:spChg chg="mod">
          <ac:chgData name="Saboohi Bukhari" userId="b07637d5-4625-4283-88e8-7b5679e622c5" providerId="ADAL" clId="{34A5F414-D1E2-4DDE-8299-3863B693C2C8}" dt="2024-07-12T15:49:35.027" v="5503" actId="207"/>
          <ac:spMkLst>
            <pc:docMk/>
            <pc:sldMk cId="2110068871" sldId="277"/>
            <ac:spMk id="21" creationId="{432AB92F-D291-B738-E95B-A9AE7C3D62C9}"/>
          </ac:spMkLst>
        </pc:spChg>
        <pc:spChg chg="mod">
          <ac:chgData name="Saboohi Bukhari" userId="b07637d5-4625-4283-88e8-7b5679e622c5" providerId="ADAL" clId="{34A5F414-D1E2-4DDE-8299-3863B693C2C8}" dt="2024-07-12T15:49:25.460" v="5500" actId="207"/>
          <ac:spMkLst>
            <pc:docMk/>
            <pc:sldMk cId="2110068871" sldId="277"/>
            <ac:spMk id="22" creationId="{B71DDAAE-5900-515E-6812-D4B5BC4DB4B5}"/>
          </ac:spMkLst>
        </pc:spChg>
        <pc:grpChg chg="add mod">
          <ac:chgData name="Saboohi Bukhari" userId="b07637d5-4625-4283-88e8-7b5679e622c5" providerId="ADAL" clId="{34A5F414-D1E2-4DDE-8299-3863B693C2C8}" dt="2024-07-12T16:03:14.663" v="5591" actId="1076"/>
          <ac:grpSpMkLst>
            <pc:docMk/>
            <pc:sldMk cId="2110068871" sldId="277"/>
            <ac:grpSpMk id="6" creationId="{3EF8CBC7-92B0-D6C9-9D37-7B01F40085E3}"/>
          </ac:grpSpMkLst>
        </pc:grpChg>
      </pc:sldChg>
      <pc:sldChg chg="addSp modSp mod">
        <pc:chgData name="Saboohi Bukhari" userId="b07637d5-4625-4283-88e8-7b5679e622c5" providerId="ADAL" clId="{34A5F414-D1E2-4DDE-8299-3863B693C2C8}" dt="2024-07-12T16:52:36.428" v="6792" actId="20577"/>
        <pc:sldMkLst>
          <pc:docMk/>
          <pc:sldMk cId="1918585916" sldId="278"/>
        </pc:sldMkLst>
        <pc:spChg chg="mod">
          <ac:chgData name="Saboohi Bukhari" userId="b07637d5-4625-4283-88e8-7b5679e622c5" providerId="ADAL" clId="{34A5F414-D1E2-4DDE-8299-3863B693C2C8}" dt="2024-07-12T11:37:54.030" v="447" actId="1035"/>
          <ac:spMkLst>
            <pc:docMk/>
            <pc:sldMk cId="1918585916" sldId="278"/>
            <ac:spMk id="4" creationId="{82A00D38-7288-ABA7-7850-B7CB8C7FACA6}"/>
          </ac:spMkLst>
        </pc:spChg>
        <pc:spChg chg="mod">
          <ac:chgData name="Saboohi Bukhari" userId="b07637d5-4625-4283-88e8-7b5679e622c5" providerId="ADAL" clId="{34A5F414-D1E2-4DDE-8299-3863B693C2C8}" dt="2024-07-12T16:52:36.428" v="6792" actId="20577"/>
          <ac:spMkLst>
            <pc:docMk/>
            <pc:sldMk cId="1918585916" sldId="278"/>
            <ac:spMk id="5" creationId="{B9B6A264-25E4-3CA8-6569-D669321505FE}"/>
          </ac:spMkLst>
        </pc:spChg>
        <pc:spChg chg="mod">
          <ac:chgData name="Saboohi Bukhari" userId="b07637d5-4625-4283-88e8-7b5679e622c5" providerId="ADAL" clId="{34A5F414-D1E2-4DDE-8299-3863B693C2C8}" dt="2024-07-12T15:50:23.714" v="5510" actId="207"/>
          <ac:spMkLst>
            <pc:docMk/>
            <pc:sldMk cId="1918585916" sldId="278"/>
            <ac:spMk id="16" creationId="{D7D86447-A98B-000C-F390-C2BF07639C5C}"/>
          </ac:spMkLst>
        </pc:spChg>
        <pc:spChg chg="mod">
          <ac:chgData name="Saboohi Bukhari" userId="b07637d5-4625-4283-88e8-7b5679e622c5" providerId="ADAL" clId="{34A5F414-D1E2-4DDE-8299-3863B693C2C8}" dt="2024-07-12T15:50:30.275" v="5511" actId="207"/>
          <ac:spMkLst>
            <pc:docMk/>
            <pc:sldMk cId="1918585916" sldId="278"/>
            <ac:spMk id="17" creationId="{34D029D6-DA23-CC81-EB60-5ED8526DBD6B}"/>
          </ac:spMkLst>
        </pc:spChg>
        <pc:spChg chg="mod">
          <ac:chgData name="Saboohi Bukhari" userId="b07637d5-4625-4283-88e8-7b5679e622c5" providerId="ADAL" clId="{34A5F414-D1E2-4DDE-8299-3863B693C2C8}" dt="2024-07-12T15:50:40.820" v="5513" actId="207"/>
          <ac:spMkLst>
            <pc:docMk/>
            <pc:sldMk cId="1918585916" sldId="278"/>
            <ac:spMk id="21" creationId="{432AB92F-D291-B738-E95B-A9AE7C3D62C9}"/>
          </ac:spMkLst>
        </pc:spChg>
        <pc:spChg chg="mod">
          <ac:chgData name="Saboohi Bukhari" userId="b07637d5-4625-4283-88e8-7b5679e622c5" providerId="ADAL" clId="{34A5F414-D1E2-4DDE-8299-3863B693C2C8}" dt="2024-07-12T15:50:36.110" v="5512" actId="207"/>
          <ac:spMkLst>
            <pc:docMk/>
            <pc:sldMk cId="1918585916" sldId="278"/>
            <ac:spMk id="22" creationId="{B71DDAAE-5900-515E-6812-D4B5BC4DB4B5}"/>
          </ac:spMkLst>
        </pc:spChg>
        <pc:grpChg chg="add mod">
          <ac:chgData name="Saboohi Bukhari" userId="b07637d5-4625-4283-88e8-7b5679e622c5" providerId="ADAL" clId="{34A5F414-D1E2-4DDE-8299-3863B693C2C8}" dt="2024-07-12T16:03:25.256" v="5598" actId="1038"/>
          <ac:grpSpMkLst>
            <pc:docMk/>
            <pc:sldMk cId="1918585916" sldId="278"/>
            <ac:grpSpMk id="6" creationId="{EEE6DF49-A8D7-4D68-6B7B-4EF46A28C8C8}"/>
          </ac:grpSpMkLst>
        </pc:grpChg>
      </pc:sldChg>
      <pc:sldChg chg="addSp delSp modSp mod">
        <pc:chgData name="Saboohi Bukhari" userId="b07637d5-4625-4283-88e8-7b5679e622c5" providerId="ADAL" clId="{34A5F414-D1E2-4DDE-8299-3863B693C2C8}" dt="2024-07-12T16:51:25.402" v="6713" actId="20577"/>
        <pc:sldMkLst>
          <pc:docMk/>
          <pc:sldMk cId="885071819" sldId="279"/>
        </pc:sldMkLst>
        <pc:spChg chg="mod">
          <ac:chgData name="Saboohi Bukhari" userId="b07637d5-4625-4283-88e8-7b5679e622c5" providerId="ADAL" clId="{34A5F414-D1E2-4DDE-8299-3863B693C2C8}" dt="2024-07-12T11:44:46.321" v="664" actId="1036"/>
          <ac:spMkLst>
            <pc:docMk/>
            <pc:sldMk cId="885071819" sldId="279"/>
            <ac:spMk id="4" creationId="{82A00D38-7288-ABA7-7850-B7CB8C7FACA6}"/>
          </ac:spMkLst>
        </pc:spChg>
        <pc:spChg chg="mod">
          <ac:chgData name="Saboohi Bukhari" userId="b07637d5-4625-4283-88e8-7b5679e622c5" providerId="ADAL" clId="{34A5F414-D1E2-4DDE-8299-3863B693C2C8}" dt="2024-07-12T16:51:25.402" v="6713" actId="20577"/>
          <ac:spMkLst>
            <pc:docMk/>
            <pc:sldMk cId="885071819" sldId="279"/>
            <ac:spMk id="5" creationId="{B9B6A264-25E4-3CA8-6569-D669321505FE}"/>
          </ac:spMkLst>
        </pc:spChg>
        <pc:spChg chg="mod">
          <ac:chgData name="Saboohi Bukhari" userId="b07637d5-4625-4283-88e8-7b5679e622c5" providerId="ADAL" clId="{34A5F414-D1E2-4DDE-8299-3863B693C2C8}" dt="2024-07-12T15:59:00.470" v="5547" actId="207"/>
          <ac:spMkLst>
            <pc:docMk/>
            <pc:sldMk cId="885071819" sldId="279"/>
            <ac:spMk id="16" creationId="{D7D86447-A98B-000C-F390-C2BF07639C5C}"/>
          </ac:spMkLst>
        </pc:spChg>
        <pc:spChg chg="mod ord">
          <ac:chgData name="Saboohi Bukhari" userId="b07637d5-4625-4283-88e8-7b5679e622c5" providerId="ADAL" clId="{34A5F414-D1E2-4DDE-8299-3863B693C2C8}" dt="2024-07-12T15:58:33.536" v="5541" actId="2085"/>
          <ac:spMkLst>
            <pc:docMk/>
            <pc:sldMk cId="885071819" sldId="279"/>
            <ac:spMk id="17" creationId="{34D029D6-DA23-CC81-EB60-5ED8526DBD6B}"/>
          </ac:spMkLst>
        </pc:spChg>
        <pc:spChg chg="mod">
          <ac:chgData name="Saboohi Bukhari" userId="b07637d5-4625-4283-88e8-7b5679e622c5" providerId="ADAL" clId="{34A5F414-D1E2-4DDE-8299-3863B693C2C8}" dt="2024-07-12T15:58:46.599" v="5546" actId="207"/>
          <ac:spMkLst>
            <pc:docMk/>
            <pc:sldMk cId="885071819" sldId="279"/>
            <ac:spMk id="21" creationId="{432AB92F-D291-B738-E95B-A9AE7C3D62C9}"/>
          </ac:spMkLst>
        </pc:spChg>
        <pc:spChg chg="mod">
          <ac:chgData name="Saboohi Bukhari" userId="b07637d5-4625-4283-88e8-7b5679e622c5" providerId="ADAL" clId="{34A5F414-D1E2-4DDE-8299-3863B693C2C8}" dt="2024-07-12T15:58:41.813" v="5544" actId="207"/>
          <ac:spMkLst>
            <pc:docMk/>
            <pc:sldMk cId="885071819" sldId="279"/>
            <ac:spMk id="22" creationId="{B71DDAAE-5900-515E-6812-D4B5BC4DB4B5}"/>
          </ac:spMkLst>
        </pc:spChg>
        <pc:grpChg chg="add mod">
          <ac:chgData name="Saboohi Bukhari" userId="b07637d5-4625-4283-88e8-7b5679e622c5" providerId="ADAL" clId="{34A5F414-D1E2-4DDE-8299-3863B693C2C8}" dt="2024-07-12T11:46:03.382" v="676" actId="164"/>
          <ac:grpSpMkLst>
            <pc:docMk/>
            <pc:sldMk cId="885071819" sldId="279"/>
            <ac:grpSpMk id="6" creationId="{B058951D-D6C9-FB16-C8AA-6477B190C6B7}"/>
          </ac:grpSpMkLst>
        </pc:grpChg>
        <pc:grpChg chg="add mod">
          <ac:chgData name="Saboohi Bukhari" userId="b07637d5-4625-4283-88e8-7b5679e622c5" providerId="ADAL" clId="{34A5F414-D1E2-4DDE-8299-3863B693C2C8}" dt="2024-07-12T16:03:40.915" v="5608" actId="1035"/>
          <ac:grpSpMkLst>
            <pc:docMk/>
            <pc:sldMk cId="885071819" sldId="279"/>
            <ac:grpSpMk id="7" creationId="{6C4696EB-7F22-207A-1C6A-1ED6A68DDCCE}"/>
          </ac:grpSpMkLst>
        </pc:grpChg>
        <pc:picChg chg="add del mod">
          <ac:chgData name="Saboohi Bukhari" userId="b07637d5-4625-4283-88e8-7b5679e622c5" providerId="ADAL" clId="{34A5F414-D1E2-4DDE-8299-3863B693C2C8}" dt="2024-07-12T15:25:45.343" v="5412" actId="478"/>
          <ac:picMkLst>
            <pc:docMk/>
            <pc:sldMk cId="885071819" sldId="279"/>
            <ac:picMk id="8" creationId="{6CE235FC-50AF-D364-9D29-035D8E60B5C5}"/>
          </ac:picMkLst>
        </pc:picChg>
      </pc:sldChg>
      <pc:sldChg chg="addSp delSp modSp del mod">
        <pc:chgData name="Saboohi Bukhari" userId="b07637d5-4625-4283-88e8-7b5679e622c5" providerId="ADAL" clId="{34A5F414-D1E2-4DDE-8299-3863B693C2C8}" dt="2024-07-12T15:59:42.084" v="5562" actId="47"/>
        <pc:sldMkLst>
          <pc:docMk/>
          <pc:sldMk cId="4144859289" sldId="280"/>
        </pc:sldMkLst>
        <pc:spChg chg="mod">
          <ac:chgData name="Saboohi Bukhari" userId="b07637d5-4625-4283-88e8-7b5679e622c5" providerId="ADAL" clId="{34A5F414-D1E2-4DDE-8299-3863B693C2C8}" dt="2024-07-12T11:48:56.758" v="803" actId="1035"/>
          <ac:spMkLst>
            <pc:docMk/>
            <pc:sldMk cId="4144859289" sldId="280"/>
            <ac:spMk id="4" creationId="{82A00D38-7288-ABA7-7850-B7CB8C7FACA6}"/>
          </ac:spMkLst>
        </pc:spChg>
        <pc:spChg chg="mod">
          <ac:chgData name="Saboohi Bukhari" userId="b07637d5-4625-4283-88e8-7b5679e622c5" providerId="ADAL" clId="{34A5F414-D1E2-4DDE-8299-3863B693C2C8}" dt="2024-07-12T15:24:52.044" v="5410" actId="20577"/>
          <ac:spMkLst>
            <pc:docMk/>
            <pc:sldMk cId="4144859289" sldId="280"/>
            <ac:spMk id="5" creationId="{B9B6A264-25E4-3CA8-6569-D669321505FE}"/>
          </ac:spMkLst>
        </pc:spChg>
        <pc:spChg chg="add del">
          <ac:chgData name="Saboohi Bukhari" userId="b07637d5-4625-4283-88e8-7b5679e622c5" providerId="ADAL" clId="{34A5F414-D1E2-4DDE-8299-3863B693C2C8}" dt="2024-07-12T15:26:03.655" v="5414" actId="478"/>
          <ac:spMkLst>
            <pc:docMk/>
            <pc:sldMk cId="4144859289" sldId="280"/>
            <ac:spMk id="7" creationId="{E2D822A4-DA2B-6D55-9359-A2EEF0C7A916}"/>
          </ac:spMkLst>
        </pc:spChg>
      </pc:sldChg>
      <pc:sldChg chg="add del">
        <pc:chgData name="Saboohi Bukhari" userId="b07637d5-4625-4283-88e8-7b5679e622c5" providerId="ADAL" clId="{34A5F414-D1E2-4DDE-8299-3863B693C2C8}" dt="2024-07-12T12:06:35.221" v="1415" actId="47"/>
        <pc:sldMkLst>
          <pc:docMk/>
          <pc:sldMk cId="270416833" sldId="281"/>
        </pc:sldMkLst>
      </pc:sldChg>
      <pc:sldChg chg="delSp modSp add del mod">
        <pc:chgData name="Saboohi Bukhari" userId="b07637d5-4625-4283-88e8-7b5679e622c5" providerId="ADAL" clId="{34A5F414-D1E2-4DDE-8299-3863B693C2C8}" dt="2024-07-12T12:45:42.544" v="4235" actId="47"/>
        <pc:sldMkLst>
          <pc:docMk/>
          <pc:sldMk cId="2809346250" sldId="281"/>
        </pc:sldMkLst>
        <pc:spChg chg="mod">
          <ac:chgData name="Saboohi Bukhari" userId="b07637d5-4625-4283-88e8-7b5679e622c5" providerId="ADAL" clId="{34A5F414-D1E2-4DDE-8299-3863B693C2C8}" dt="2024-07-12T12:11:14.626" v="1855" actId="20577"/>
          <ac:spMkLst>
            <pc:docMk/>
            <pc:sldMk cId="2809346250" sldId="281"/>
            <ac:spMk id="4" creationId="{82A00D38-7288-ABA7-7850-B7CB8C7FACA6}"/>
          </ac:spMkLst>
        </pc:spChg>
        <pc:spChg chg="mod">
          <ac:chgData name="Saboohi Bukhari" userId="b07637d5-4625-4283-88e8-7b5679e622c5" providerId="ADAL" clId="{34A5F414-D1E2-4DDE-8299-3863B693C2C8}" dt="2024-07-12T12:19:10.115" v="2481" actId="21"/>
          <ac:spMkLst>
            <pc:docMk/>
            <pc:sldMk cId="2809346250" sldId="281"/>
            <ac:spMk id="5" creationId="{B9B6A264-25E4-3CA8-6569-D669321505FE}"/>
          </ac:spMkLst>
        </pc:spChg>
        <pc:grpChg chg="del mod">
          <ac:chgData name="Saboohi Bukhari" userId="b07637d5-4625-4283-88e8-7b5679e622c5" providerId="ADAL" clId="{34A5F414-D1E2-4DDE-8299-3863B693C2C8}" dt="2024-07-12T12:12:13.733" v="1952" actId="478"/>
          <ac:grpSpMkLst>
            <pc:docMk/>
            <pc:sldMk cId="2809346250" sldId="281"/>
            <ac:grpSpMk id="25" creationId="{D2FF9ED9-DCCC-34BA-2F3E-13BFDE1D6FA9}"/>
          </ac:grpSpMkLst>
        </pc:grpChg>
      </pc:sldChg>
      <pc:sldChg chg="addSp delSp modSp add del mod">
        <pc:chgData name="Saboohi Bukhari" userId="b07637d5-4625-4283-88e8-7b5679e622c5" providerId="ADAL" clId="{34A5F414-D1E2-4DDE-8299-3863B693C2C8}" dt="2024-07-12T12:45:36.956" v="4233" actId="47"/>
        <pc:sldMkLst>
          <pc:docMk/>
          <pc:sldMk cId="3571596613" sldId="282"/>
        </pc:sldMkLst>
        <pc:spChg chg="mod">
          <ac:chgData name="Saboohi Bukhari" userId="b07637d5-4625-4283-88e8-7b5679e622c5" providerId="ADAL" clId="{34A5F414-D1E2-4DDE-8299-3863B693C2C8}" dt="2024-07-12T12:19:38.102" v="2493" actId="20577"/>
          <ac:spMkLst>
            <pc:docMk/>
            <pc:sldMk cId="3571596613" sldId="282"/>
            <ac:spMk id="4" creationId="{82A00D38-7288-ABA7-7850-B7CB8C7FACA6}"/>
          </ac:spMkLst>
        </pc:spChg>
        <pc:spChg chg="mod">
          <ac:chgData name="Saboohi Bukhari" userId="b07637d5-4625-4283-88e8-7b5679e622c5" providerId="ADAL" clId="{34A5F414-D1E2-4DDE-8299-3863B693C2C8}" dt="2024-07-12T12:17:03.915" v="2362" actId="14100"/>
          <ac:spMkLst>
            <pc:docMk/>
            <pc:sldMk cId="3571596613" sldId="282"/>
            <ac:spMk id="5" creationId="{B9B6A264-25E4-3CA8-6569-D669321505FE}"/>
          </ac:spMkLst>
        </pc:spChg>
        <pc:spChg chg="add del mod">
          <ac:chgData name="Saboohi Bukhari" userId="b07637d5-4625-4283-88e8-7b5679e622c5" providerId="ADAL" clId="{34A5F414-D1E2-4DDE-8299-3863B693C2C8}" dt="2024-07-12T12:18:25.033" v="2450" actId="478"/>
          <ac:spMkLst>
            <pc:docMk/>
            <pc:sldMk cId="3571596613" sldId="282"/>
            <ac:spMk id="6" creationId="{37CE5B78-47F0-7F78-84A9-FBB8019B3F8F}"/>
          </ac:spMkLst>
        </pc:spChg>
        <pc:graphicFrameChg chg="add mod modGraphic">
          <ac:chgData name="Saboohi Bukhari" userId="b07637d5-4625-4283-88e8-7b5679e622c5" providerId="ADAL" clId="{34A5F414-D1E2-4DDE-8299-3863B693C2C8}" dt="2024-07-12T12:19:17.299" v="2484" actId="20577"/>
          <ac:graphicFrameMkLst>
            <pc:docMk/>
            <pc:sldMk cId="3571596613" sldId="282"/>
            <ac:graphicFrameMk id="7" creationId="{191CDB56-F33D-83EB-92D7-0E3968A235D5}"/>
          </ac:graphicFrameMkLst>
        </pc:graphicFrameChg>
      </pc:sldChg>
      <pc:sldChg chg="modSp add del mod">
        <pc:chgData name="Saboohi Bukhari" userId="b07637d5-4625-4283-88e8-7b5679e622c5" providerId="ADAL" clId="{34A5F414-D1E2-4DDE-8299-3863B693C2C8}" dt="2024-07-12T12:45:38.612" v="4234" actId="47"/>
        <pc:sldMkLst>
          <pc:docMk/>
          <pc:sldMk cId="3323289408" sldId="283"/>
        </pc:sldMkLst>
        <pc:spChg chg="mod">
          <ac:chgData name="Saboohi Bukhari" userId="b07637d5-4625-4283-88e8-7b5679e622c5" providerId="ADAL" clId="{34A5F414-D1E2-4DDE-8299-3863B693C2C8}" dt="2024-07-12T12:19:32.071" v="2492" actId="20577"/>
          <ac:spMkLst>
            <pc:docMk/>
            <pc:sldMk cId="3323289408" sldId="283"/>
            <ac:spMk id="4" creationId="{82A00D38-7288-ABA7-7850-B7CB8C7FACA6}"/>
          </ac:spMkLst>
        </pc:spChg>
        <pc:spChg chg="mod">
          <ac:chgData name="Saboohi Bukhari" userId="b07637d5-4625-4283-88e8-7b5679e622c5" providerId="ADAL" clId="{34A5F414-D1E2-4DDE-8299-3863B693C2C8}" dt="2024-07-12T12:20:02.392" v="2575" actId="20577"/>
          <ac:spMkLst>
            <pc:docMk/>
            <pc:sldMk cId="3323289408" sldId="283"/>
            <ac:spMk id="5" creationId="{B9B6A264-25E4-3CA8-6569-D669321505FE}"/>
          </ac:spMkLst>
        </pc:spChg>
      </pc:sldChg>
      <pc:sldChg chg="addSp delSp modSp add mod">
        <pc:chgData name="Saboohi Bukhari" userId="b07637d5-4625-4283-88e8-7b5679e622c5" providerId="ADAL" clId="{34A5F414-D1E2-4DDE-8299-3863B693C2C8}" dt="2024-07-12T16:10:07.410" v="5674" actId="114"/>
        <pc:sldMkLst>
          <pc:docMk/>
          <pc:sldMk cId="60765392" sldId="284"/>
        </pc:sldMkLst>
        <pc:spChg chg="mod">
          <ac:chgData name="Saboohi Bukhari" userId="b07637d5-4625-4283-88e8-7b5679e622c5" providerId="ADAL" clId="{34A5F414-D1E2-4DDE-8299-3863B693C2C8}" dt="2024-07-12T16:08:06.341" v="5666" actId="20577"/>
          <ac:spMkLst>
            <pc:docMk/>
            <pc:sldMk cId="60765392" sldId="284"/>
            <ac:spMk id="8" creationId="{27B036CC-2B7C-D1AD-CFCD-93E906E17464}"/>
          </ac:spMkLst>
        </pc:spChg>
        <pc:spChg chg="add mod">
          <ac:chgData name="Saboohi Bukhari" userId="b07637d5-4625-4283-88e8-7b5679e622c5" providerId="ADAL" clId="{34A5F414-D1E2-4DDE-8299-3863B693C2C8}" dt="2024-07-12T12:45:14.548" v="4230" actId="571"/>
          <ac:spMkLst>
            <pc:docMk/>
            <pc:sldMk cId="60765392" sldId="284"/>
            <ac:spMk id="9" creationId="{FE64F2EE-F7C4-1777-30FF-4968DBC98FD6}"/>
          </ac:spMkLst>
        </pc:spChg>
        <pc:spChg chg="add mod">
          <ac:chgData name="Saboohi Bukhari" userId="b07637d5-4625-4283-88e8-7b5679e622c5" providerId="ADAL" clId="{34A5F414-D1E2-4DDE-8299-3863B693C2C8}" dt="2024-07-12T12:45:14.548" v="4230" actId="571"/>
          <ac:spMkLst>
            <pc:docMk/>
            <pc:sldMk cId="60765392" sldId="284"/>
            <ac:spMk id="10" creationId="{AB2B319D-EA1E-E89D-8478-3B20451BD70F}"/>
          </ac:spMkLst>
        </pc:spChg>
        <pc:spChg chg="mod topLvl">
          <ac:chgData name="Saboohi Bukhari" userId="b07637d5-4625-4283-88e8-7b5679e622c5" providerId="ADAL" clId="{34A5F414-D1E2-4DDE-8299-3863B693C2C8}" dt="2024-07-12T15:46:12.722" v="5473" actId="207"/>
          <ac:spMkLst>
            <pc:docMk/>
            <pc:sldMk cId="60765392" sldId="284"/>
            <ac:spMk id="11" creationId="{F2DF0FD1-4F25-B91C-15A1-392D6178E130}"/>
          </ac:spMkLst>
        </pc:spChg>
        <pc:spChg chg="add mod">
          <ac:chgData name="Saboohi Bukhari" userId="b07637d5-4625-4283-88e8-7b5679e622c5" providerId="ADAL" clId="{34A5F414-D1E2-4DDE-8299-3863B693C2C8}" dt="2024-07-12T12:45:14.548" v="4230" actId="571"/>
          <ac:spMkLst>
            <pc:docMk/>
            <pc:sldMk cId="60765392" sldId="284"/>
            <ac:spMk id="12" creationId="{C3B4CD6A-501F-223D-8A66-5E7AD530529D}"/>
          </ac:spMkLst>
        </pc:spChg>
        <pc:spChg chg="mod">
          <ac:chgData name="Saboohi Bukhari" userId="b07637d5-4625-4283-88e8-7b5679e622c5" providerId="ADAL" clId="{34A5F414-D1E2-4DDE-8299-3863B693C2C8}" dt="2024-07-12T16:10:07.410" v="5674" actId="114"/>
          <ac:spMkLst>
            <pc:docMk/>
            <pc:sldMk cId="60765392" sldId="284"/>
            <ac:spMk id="13" creationId="{C235DE79-90EB-A481-FB25-EEFFD4EFDFAB}"/>
          </ac:spMkLst>
        </pc:spChg>
        <pc:spChg chg="mod ord topLvl">
          <ac:chgData name="Saboohi Bukhari" userId="b07637d5-4625-4283-88e8-7b5679e622c5" providerId="ADAL" clId="{34A5F414-D1E2-4DDE-8299-3863B693C2C8}" dt="2024-07-12T15:46:54.465" v="5479" actId="207"/>
          <ac:spMkLst>
            <pc:docMk/>
            <pc:sldMk cId="60765392" sldId="284"/>
            <ac:spMk id="14" creationId="{73DBE805-8BB6-61EF-016E-D71321B46136}"/>
          </ac:spMkLst>
        </pc:spChg>
        <pc:spChg chg="mod topLvl">
          <ac:chgData name="Saboohi Bukhari" userId="b07637d5-4625-4283-88e8-7b5679e622c5" providerId="ADAL" clId="{34A5F414-D1E2-4DDE-8299-3863B693C2C8}" dt="2024-07-12T15:47:00.361" v="5480" actId="207"/>
          <ac:spMkLst>
            <pc:docMk/>
            <pc:sldMk cId="60765392" sldId="284"/>
            <ac:spMk id="15" creationId="{84AF7FCD-9CF1-F6E4-FE37-05F5C8C8B144}"/>
          </ac:spMkLst>
        </pc:spChg>
        <pc:spChg chg="add mod">
          <ac:chgData name="Saboohi Bukhari" userId="b07637d5-4625-4283-88e8-7b5679e622c5" providerId="ADAL" clId="{34A5F414-D1E2-4DDE-8299-3863B693C2C8}" dt="2024-07-12T12:45:14.548" v="4230" actId="571"/>
          <ac:spMkLst>
            <pc:docMk/>
            <pc:sldMk cId="60765392" sldId="284"/>
            <ac:spMk id="16" creationId="{F3A74C01-768B-F401-A24A-4A0443F139E2}"/>
          </ac:spMkLst>
        </pc:spChg>
        <pc:spChg chg="mod topLvl">
          <ac:chgData name="Saboohi Bukhari" userId="b07637d5-4625-4283-88e8-7b5679e622c5" providerId="ADAL" clId="{34A5F414-D1E2-4DDE-8299-3863B693C2C8}" dt="2024-07-12T15:47:04.541" v="5481" actId="207"/>
          <ac:spMkLst>
            <pc:docMk/>
            <pc:sldMk cId="60765392" sldId="284"/>
            <ac:spMk id="17" creationId="{E073C64F-EA94-F23D-6A51-408653C52476}"/>
          </ac:spMkLst>
        </pc:spChg>
        <pc:spChg chg="mod topLvl">
          <ac:chgData name="Saboohi Bukhari" userId="b07637d5-4625-4283-88e8-7b5679e622c5" providerId="ADAL" clId="{34A5F414-D1E2-4DDE-8299-3863B693C2C8}" dt="2024-07-12T15:46:06.474" v="5472" actId="108"/>
          <ac:spMkLst>
            <pc:docMk/>
            <pc:sldMk cId="60765392" sldId="284"/>
            <ac:spMk id="18" creationId="{65C1E2CC-9600-03C9-8357-7A1354B527EE}"/>
          </ac:spMkLst>
        </pc:spChg>
        <pc:grpChg chg="del mod topLvl">
          <ac:chgData name="Saboohi Bukhari" userId="b07637d5-4625-4283-88e8-7b5679e622c5" providerId="ADAL" clId="{34A5F414-D1E2-4DDE-8299-3863B693C2C8}" dt="2024-07-12T12:43:52.490" v="4211" actId="165"/>
          <ac:grpSpMkLst>
            <pc:docMk/>
            <pc:sldMk cId="60765392" sldId="284"/>
            <ac:grpSpMk id="5" creationId="{7D7F0B99-17B0-F99C-1CA0-9985D6F36CDC}"/>
          </ac:grpSpMkLst>
        </pc:grpChg>
        <pc:grpChg chg="del mod">
          <ac:chgData name="Saboohi Bukhari" userId="b07637d5-4625-4283-88e8-7b5679e622c5" providerId="ADAL" clId="{34A5F414-D1E2-4DDE-8299-3863B693C2C8}" dt="2024-07-12T12:40:52.378" v="4195" actId="165"/>
          <ac:grpSpMkLst>
            <pc:docMk/>
            <pc:sldMk cId="60765392" sldId="284"/>
            <ac:grpSpMk id="6" creationId="{7B97AF21-CFD4-2182-5CB3-DBC0AC102F81}"/>
          </ac:grpSpMkLst>
        </pc:grpChg>
        <pc:grpChg chg="add del mod">
          <ac:chgData name="Saboohi Bukhari" userId="b07637d5-4625-4283-88e8-7b5679e622c5" providerId="ADAL" clId="{34A5F414-D1E2-4DDE-8299-3863B693C2C8}" dt="2024-07-12T12:43:38.335" v="4209" actId="165"/>
          <ac:grpSpMkLst>
            <pc:docMk/>
            <pc:sldMk cId="60765392" sldId="284"/>
            <ac:grpSpMk id="7" creationId="{C4DB332F-0757-0ED3-70AA-A73B6652E163}"/>
          </ac:grpSpMkLst>
        </pc:grpChg>
        <pc:grpChg chg="add mod">
          <ac:chgData name="Saboohi Bukhari" userId="b07637d5-4625-4283-88e8-7b5679e622c5" providerId="ADAL" clId="{34A5F414-D1E2-4DDE-8299-3863B693C2C8}" dt="2024-07-12T16:04:37.518" v="5629" actId="1035"/>
          <ac:grpSpMkLst>
            <pc:docMk/>
            <pc:sldMk cId="60765392" sldId="284"/>
            <ac:grpSpMk id="19" creationId="{3A2DC2F6-619B-99E4-6233-FE3E84FAD65E}"/>
          </ac:grpSpMkLst>
        </pc:grpChg>
      </pc:sldChg>
      <pc:sldChg chg="new del">
        <pc:chgData name="Saboohi Bukhari" userId="b07637d5-4625-4283-88e8-7b5679e622c5" providerId="ADAL" clId="{34A5F414-D1E2-4DDE-8299-3863B693C2C8}" dt="2024-07-12T15:45:32.221" v="5456" actId="47"/>
        <pc:sldMkLst>
          <pc:docMk/>
          <pc:sldMk cId="2497922678" sldId="285"/>
        </pc:sldMkLst>
      </pc:sldChg>
      <pc:sldChg chg="new del">
        <pc:chgData name="Saboohi Bukhari" userId="b07637d5-4625-4283-88e8-7b5679e622c5" providerId="ADAL" clId="{34A5F414-D1E2-4DDE-8299-3863B693C2C8}" dt="2024-07-12T13:02:58.675" v="4237" actId="47"/>
        <pc:sldMkLst>
          <pc:docMk/>
          <pc:sldMk cId="3452910684"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D2290-1984-4D76-85EC-56AF76A35529}" type="datetimeFigureOut">
              <a:rPr lang="en-GB" smtClean="0"/>
              <a:t>22/07/2024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E0FE43-AADB-429C-B56A-AF5B3A61D2FE}" type="slidenum">
              <a:rPr lang="en-GB" smtClean="0"/>
              <a:t>‹#›</a:t>
            </a:fld>
            <a:endParaRPr lang="en-GB"/>
          </a:p>
        </p:txBody>
      </p:sp>
    </p:spTree>
    <p:extLst>
      <p:ext uri="{BB962C8B-B14F-4D97-AF65-F5344CB8AC3E}">
        <p14:creationId xmlns:p14="http://schemas.microsoft.com/office/powerpoint/2010/main" val="1020063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FE0FE43-AADB-429C-B56A-AF5B3A61D2FE}" type="slidenum">
              <a:rPr lang="en-GB" smtClean="0"/>
              <a:t>2</a:t>
            </a:fld>
            <a:endParaRPr lang="en-GB"/>
          </a:p>
        </p:txBody>
      </p:sp>
    </p:spTree>
    <p:extLst>
      <p:ext uri="{BB962C8B-B14F-4D97-AF65-F5344CB8AC3E}">
        <p14:creationId xmlns:p14="http://schemas.microsoft.com/office/powerpoint/2010/main" val="1459034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FE0FE43-AADB-429C-B56A-AF5B3A61D2FE}" type="slidenum">
              <a:rPr lang="en-GB" smtClean="0"/>
              <a:t>3</a:t>
            </a:fld>
            <a:endParaRPr lang="en-GB"/>
          </a:p>
        </p:txBody>
      </p:sp>
    </p:spTree>
    <p:extLst>
      <p:ext uri="{BB962C8B-B14F-4D97-AF65-F5344CB8AC3E}">
        <p14:creationId xmlns:p14="http://schemas.microsoft.com/office/powerpoint/2010/main" val="1718808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FE0FE43-AADB-429C-B56A-AF5B3A61D2FE}" type="slidenum">
              <a:rPr lang="en-GB" smtClean="0"/>
              <a:t>4</a:t>
            </a:fld>
            <a:endParaRPr lang="en-GB"/>
          </a:p>
        </p:txBody>
      </p:sp>
    </p:spTree>
    <p:extLst>
      <p:ext uri="{BB962C8B-B14F-4D97-AF65-F5344CB8AC3E}">
        <p14:creationId xmlns:p14="http://schemas.microsoft.com/office/powerpoint/2010/main" val="1868375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FE0FE43-AADB-429C-B56A-AF5B3A61D2FE}" type="slidenum">
              <a:rPr lang="en-GB" smtClean="0"/>
              <a:t>5</a:t>
            </a:fld>
            <a:endParaRPr lang="en-GB"/>
          </a:p>
        </p:txBody>
      </p:sp>
    </p:spTree>
    <p:extLst>
      <p:ext uri="{BB962C8B-B14F-4D97-AF65-F5344CB8AC3E}">
        <p14:creationId xmlns:p14="http://schemas.microsoft.com/office/powerpoint/2010/main" val="2693419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FE0FE43-AADB-429C-B56A-AF5B3A61D2FE}" type="slidenum">
              <a:rPr lang="en-GB" smtClean="0"/>
              <a:t>6</a:t>
            </a:fld>
            <a:endParaRPr lang="en-GB"/>
          </a:p>
        </p:txBody>
      </p:sp>
    </p:spTree>
    <p:extLst>
      <p:ext uri="{BB962C8B-B14F-4D97-AF65-F5344CB8AC3E}">
        <p14:creationId xmlns:p14="http://schemas.microsoft.com/office/powerpoint/2010/main" val="3801239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FE0FE43-AADB-429C-B56A-AF5B3A61D2FE}" type="slidenum">
              <a:rPr lang="en-GB" smtClean="0"/>
              <a:t>7</a:t>
            </a:fld>
            <a:endParaRPr lang="en-GB"/>
          </a:p>
        </p:txBody>
      </p:sp>
    </p:spTree>
    <p:extLst>
      <p:ext uri="{BB962C8B-B14F-4D97-AF65-F5344CB8AC3E}">
        <p14:creationId xmlns:p14="http://schemas.microsoft.com/office/powerpoint/2010/main" val="866169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FE0FE43-AADB-429C-B56A-AF5B3A61D2FE}" type="slidenum">
              <a:rPr lang="en-GB" smtClean="0"/>
              <a:t>8</a:t>
            </a:fld>
            <a:endParaRPr lang="en-GB"/>
          </a:p>
        </p:txBody>
      </p:sp>
    </p:spTree>
    <p:extLst>
      <p:ext uri="{BB962C8B-B14F-4D97-AF65-F5344CB8AC3E}">
        <p14:creationId xmlns:p14="http://schemas.microsoft.com/office/powerpoint/2010/main" val="1201401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FE0FE43-AADB-429C-B56A-AF5B3A61D2FE}" type="slidenum">
              <a:rPr lang="en-GB" smtClean="0"/>
              <a:t>9</a:t>
            </a:fld>
            <a:endParaRPr lang="en-GB"/>
          </a:p>
        </p:txBody>
      </p:sp>
    </p:spTree>
    <p:extLst>
      <p:ext uri="{BB962C8B-B14F-4D97-AF65-F5344CB8AC3E}">
        <p14:creationId xmlns:p14="http://schemas.microsoft.com/office/powerpoint/2010/main" val="4045660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 Graphic">
    <p:spTree>
      <p:nvGrpSpPr>
        <p:cNvPr id="1" name=""/>
        <p:cNvGrpSpPr/>
        <p:nvPr/>
      </p:nvGrpSpPr>
      <p:grpSpPr>
        <a:xfrm>
          <a:off x="0" y="0"/>
          <a:ext cx="0" cy="0"/>
          <a:chOff x="0" y="0"/>
          <a:chExt cx="0" cy="0"/>
        </a:xfrm>
      </p:grpSpPr>
      <p:grpSp>
        <p:nvGrpSpPr>
          <p:cNvPr id="17" name="Group 16"/>
          <p:cNvGrpSpPr/>
          <p:nvPr userDrawn="1"/>
        </p:nvGrpSpPr>
        <p:grpSpPr bwMode="gray">
          <a:xfrm>
            <a:off x="-1" y="0"/>
            <a:ext cx="12192765" cy="6858000"/>
            <a:chOff x="-1" y="0"/>
            <a:chExt cx="12192765" cy="685800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6579" t="1638" r="22611" b="1638"/>
            <a:stretch/>
          </p:blipFill>
          <p:spPr bwMode="gray">
            <a:xfrm>
              <a:off x="-1" y="0"/>
              <a:ext cx="12192765" cy="6858000"/>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r="33865" b="6005"/>
            <a:stretch/>
          </p:blipFill>
          <p:spPr bwMode="gray">
            <a:xfrm>
              <a:off x="6550478" y="695559"/>
              <a:ext cx="5641522" cy="6162441"/>
            </a:xfrm>
            <a:prstGeom prst="rect">
              <a:avLst/>
            </a:prstGeom>
          </p:spPr>
        </p:pic>
      </p:grpSp>
      <p:sp>
        <p:nvSpPr>
          <p:cNvPr id="2" name="Title 1"/>
          <p:cNvSpPr>
            <a:spLocks noGrp="1"/>
          </p:cNvSpPr>
          <p:nvPr>
            <p:ph type="title" hasCustomPrompt="1"/>
          </p:nvPr>
        </p:nvSpPr>
        <p:spPr bwMode="gray">
          <a:xfrm>
            <a:off x="947738" y="1830388"/>
            <a:ext cx="5076825" cy="1218795"/>
          </a:xfrm>
        </p:spPr>
        <p:txBody>
          <a:bodyPr/>
          <a:lstStyle>
            <a:lvl1pPr>
              <a:defRPr sz="4400" baseline="0">
                <a:solidFill>
                  <a:schemeClr val="bg1"/>
                </a:solidFill>
              </a:defRPr>
            </a:lvl1pPr>
          </a:lstStyle>
          <a:p>
            <a:r>
              <a:rPr lang="en-US" dirty="0"/>
              <a:t>Click to edit document title</a:t>
            </a:r>
            <a:endParaRPr lang="en-GB" dirty="0"/>
          </a:p>
        </p:txBody>
      </p:sp>
      <p:pic>
        <p:nvPicPr>
          <p:cNvPr id="11" name="Picture 10"/>
          <p:cNvPicPr>
            <a:picLocks noChangeAspect="1"/>
          </p:cNvPicPr>
          <p:nvPr userDrawn="1"/>
        </p:nvPicPr>
        <p:blipFill>
          <a:blip r:embed="rId4"/>
          <a:stretch>
            <a:fillRect/>
          </a:stretch>
        </p:blipFill>
        <p:spPr bwMode="gray">
          <a:xfrm>
            <a:off x="947738" y="485794"/>
            <a:ext cx="1030287" cy="855644"/>
          </a:xfrm>
          <a:prstGeom prst="rect">
            <a:avLst/>
          </a:prstGeom>
        </p:spPr>
      </p:pic>
      <p:sp>
        <p:nvSpPr>
          <p:cNvPr id="12" name="Text Placeholder 9"/>
          <p:cNvSpPr>
            <a:spLocks noGrp="1"/>
          </p:cNvSpPr>
          <p:nvPr>
            <p:ph type="body" sz="quarter" idx="12" hasCustomPrompt="1"/>
          </p:nvPr>
        </p:nvSpPr>
        <p:spPr bwMode="gray">
          <a:xfrm>
            <a:off x="947738" y="5715000"/>
            <a:ext cx="2538000" cy="342900"/>
          </a:xfrm>
        </p:spPr>
        <p:txBody>
          <a:bodyPr/>
          <a:lstStyle>
            <a:lvl1pPr>
              <a:lnSpc>
                <a:spcPct val="100000"/>
              </a:lnSpc>
              <a:spcAft>
                <a:spcPts val="0"/>
              </a:spcAft>
              <a:defRPr sz="2100">
                <a:solidFill>
                  <a:schemeClr val="bg1"/>
                </a:solidFill>
                <a:latin typeface="+mj-lt"/>
              </a:defRPr>
            </a:lvl1pPr>
          </a:lstStyle>
          <a:p>
            <a:pPr lvl="0"/>
            <a:r>
              <a:rPr lang="en-US" dirty="0"/>
              <a:t>londonfunders.org.uk</a:t>
            </a:r>
          </a:p>
        </p:txBody>
      </p:sp>
      <p:sp>
        <p:nvSpPr>
          <p:cNvPr id="14" name="Text Placeholder 13"/>
          <p:cNvSpPr>
            <a:spLocks noGrp="1"/>
          </p:cNvSpPr>
          <p:nvPr>
            <p:ph type="body" sz="quarter" idx="13" hasCustomPrompt="1"/>
          </p:nvPr>
        </p:nvSpPr>
        <p:spPr bwMode="gray">
          <a:xfrm>
            <a:off x="947738" y="3162300"/>
            <a:ext cx="5076825" cy="1295400"/>
          </a:xfrm>
        </p:spPr>
        <p:txBody>
          <a:bodyPr/>
          <a:lstStyle>
            <a:lvl1pPr>
              <a:lnSpc>
                <a:spcPct val="100000"/>
              </a:lnSpc>
              <a:defRPr sz="2800" baseline="0">
                <a:solidFill>
                  <a:schemeClr val="bg1"/>
                </a:solidFill>
              </a:defRPr>
            </a:lvl1pPr>
          </a:lstStyle>
          <a:p>
            <a:pPr lvl="0"/>
            <a:r>
              <a:rPr lang="en-US" dirty="0"/>
              <a:t>Click to edit document subheading text</a:t>
            </a:r>
          </a:p>
        </p:txBody>
      </p:sp>
      <p:sp>
        <p:nvSpPr>
          <p:cNvPr id="16" name="Text Placeholder 9"/>
          <p:cNvSpPr>
            <a:spLocks noGrp="1"/>
          </p:cNvSpPr>
          <p:nvPr>
            <p:ph type="body" sz="quarter" idx="14" hasCustomPrompt="1"/>
          </p:nvPr>
        </p:nvSpPr>
        <p:spPr bwMode="gray">
          <a:xfrm>
            <a:off x="3609767" y="5753100"/>
            <a:ext cx="2414796" cy="342900"/>
          </a:xfrm>
        </p:spPr>
        <p:txBody>
          <a:bodyPr/>
          <a:lstStyle>
            <a:lvl1pPr>
              <a:lnSpc>
                <a:spcPct val="100000"/>
              </a:lnSpc>
              <a:spcAft>
                <a:spcPts val="0"/>
              </a:spcAft>
              <a:defRPr sz="1700" cap="all" baseline="0">
                <a:solidFill>
                  <a:schemeClr val="bg1"/>
                </a:solidFill>
                <a:latin typeface="+mn-lt"/>
              </a:defRPr>
            </a:lvl1pPr>
          </a:lstStyle>
          <a:p>
            <a:pPr lvl="0"/>
            <a:r>
              <a:rPr lang="en-US" dirty="0"/>
              <a:t>MONTH YEAR</a:t>
            </a:r>
          </a:p>
        </p:txBody>
      </p:sp>
    </p:spTree>
    <p:extLst>
      <p:ext uri="{BB962C8B-B14F-4D97-AF65-F5344CB8AC3E}">
        <p14:creationId xmlns:p14="http://schemas.microsoft.com/office/powerpoint/2010/main" val="586254064"/>
      </p:ext>
    </p:extLst>
  </p:cSld>
  <p:clrMapOvr>
    <a:masterClrMapping/>
  </p:clrMapOvr>
  <p:hf hdr="0"/>
  <p:extLst>
    <p:ext uri="{DCECCB84-F9BA-43D5-87BE-67443E8EF086}">
      <p15:sldGuideLst xmlns:p15="http://schemas.microsoft.com/office/powerpoint/2012/main">
        <p15:guide id="1" pos="597">
          <p15:clr>
            <a:srgbClr val="F26B43"/>
          </p15:clr>
        </p15:guide>
        <p15:guide id="2" pos="3795">
          <p15:clr>
            <a:srgbClr val="F26B43"/>
          </p15:clr>
        </p15:guide>
        <p15:guide id="3" orient="horz" pos="1207">
          <p15:clr>
            <a:srgbClr val="F26B43"/>
          </p15:clr>
        </p15:guide>
        <p15:guide id="4" orient="horz" pos="3770">
          <p15:clr>
            <a:srgbClr val="F26B43"/>
          </p15:clr>
        </p15:guide>
        <p15:guide id="5" orient="horz" pos="845">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 y="428"/>
            <a:ext cx="12192765" cy="6857572"/>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6579" t="1638" r="22611" b="1638"/>
          <a:stretch/>
        </p:blipFill>
        <p:spPr bwMode="gray">
          <a:xfrm>
            <a:off x="-1" y="0"/>
            <a:ext cx="12192765" cy="6858000"/>
          </a:xfrm>
          <a:prstGeom prst="rect">
            <a:avLst/>
          </a:prstGeom>
        </p:spPr>
      </p:pic>
      <p:pic>
        <p:nvPicPr>
          <p:cNvPr id="7" name="Picture 6"/>
          <p:cNvPicPr>
            <a:picLocks noChangeAspect="1"/>
          </p:cNvPicPr>
          <p:nvPr userDrawn="1"/>
        </p:nvPicPr>
        <p:blipFill>
          <a:blip r:embed="rId4"/>
          <a:stretch>
            <a:fillRect/>
          </a:stretch>
        </p:blipFill>
        <p:spPr bwMode="gray">
          <a:xfrm>
            <a:off x="874713" y="3760806"/>
            <a:ext cx="1030287" cy="855644"/>
          </a:xfrm>
          <a:prstGeom prst="rect">
            <a:avLst/>
          </a:prstGeom>
        </p:spPr>
      </p:pic>
      <p:sp>
        <p:nvSpPr>
          <p:cNvPr id="10" name="Text Placeholder 9"/>
          <p:cNvSpPr>
            <a:spLocks noGrp="1"/>
          </p:cNvSpPr>
          <p:nvPr>
            <p:ph type="body" sz="quarter" idx="10" hasCustomPrompt="1"/>
          </p:nvPr>
        </p:nvSpPr>
        <p:spPr bwMode="gray">
          <a:xfrm>
            <a:off x="874713" y="5953125"/>
            <a:ext cx="5427027" cy="342900"/>
          </a:xfrm>
        </p:spPr>
        <p:txBody>
          <a:bodyPr/>
          <a:lstStyle>
            <a:lvl1pPr>
              <a:defRPr sz="1800">
                <a:solidFill>
                  <a:schemeClr val="bg1"/>
                </a:solidFill>
                <a:latin typeface="+mj-lt"/>
              </a:defRPr>
            </a:lvl1pPr>
          </a:lstStyle>
          <a:p>
            <a:pPr lvl="0"/>
            <a:r>
              <a:rPr lang="en-US" dirty="0"/>
              <a:t>Click to edit web address</a:t>
            </a:r>
          </a:p>
        </p:txBody>
      </p:sp>
      <p:sp>
        <p:nvSpPr>
          <p:cNvPr id="11" name="Text Placeholder 9"/>
          <p:cNvSpPr>
            <a:spLocks noGrp="1"/>
          </p:cNvSpPr>
          <p:nvPr>
            <p:ph type="body" sz="quarter" idx="11" hasCustomPrompt="1"/>
          </p:nvPr>
        </p:nvSpPr>
        <p:spPr bwMode="gray">
          <a:xfrm>
            <a:off x="1080453" y="5155496"/>
            <a:ext cx="5221287" cy="276999"/>
          </a:xfrm>
        </p:spPr>
        <p:txBody>
          <a:bodyPr anchor="ctr">
            <a:spAutoFit/>
          </a:bodyPr>
          <a:lstStyle>
            <a:lvl1pPr>
              <a:lnSpc>
                <a:spcPct val="100000"/>
              </a:lnSpc>
              <a:spcAft>
                <a:spcPts val="0"/>
              </a:spcAft>
              <a:defRPr sz="1800" baseline="0">
                <a:solidFill>
                  <a:schemeClr val="bg1"/>
                </a:solidFill>
                <a:latin typeface="+mn-lt"/>
              </a:defRPr>
            </a:lvl1pPr>
          </a:lstStyle>
          <a:p>
            <a:pPr lvl="0"/>
            <a:r>
              <a:rPr lang="en-US" dirty="0"/>
              <a:t>Click to edit phone number</a:t>
            </a:r>
          </a:p>
        </p:txBody>
      </p:sp>
      <p:sp>
        <p:nvSpPr>
          <p:cNvPr id="12" name="TextBox 11"/>
          <p:cNvSpPr txBox="1"/>
          <p:nvPr userDrawn="1"/>
        </p:nvSpPr>
        <p:spPr bwMode="gray">
          <a:xfrm>
            <a:off x="874713" y="5155496"/>
            <a:ext cx="133050" cy="276999"/>
          </a:xfrm>
          <a:prstGeom prst="rect">
            <a:avLst/>
          </a:prstGeom>
          <a:noFill/>
        </p:spPr>
        <p:txBody>
          <a:bodyPr wrap="none" lIns="0" tIns="0" rIns="0" bIns="0" rtlCol="0" anchor="ctr">
            <a:spAutoFit/>
          </a:bodyPr>
          <a:lstStyle/>
          <a:p>
            <a:pPr>
              <a:lnSpc>
                <a:spcPct val="100000"/>
              </a:lnSpc>
              <a:spcAft>
                <a:spcPts val="0"/>
              </a:spcAft>
            </a:pPr>
            <a:r>
              <a:rPr lang="en-GB" dirty="0">
                <a:solidFill>
                  <a:schemeClr val="bg1"/>
                </a:solidFill>
                <a:latin typeface="Calibre Semibold" panose="020B0703030202060203" pitchFamily="34" charset="0"/>
              </a:rPr>
              <a:t>T</a:t>
            </a:r>
          </a:p>
        </p:txBody>
      </p:sp>
      <p:sp>
        <p:nvSpPr>
          <p:cNvPr id="13" name="Text Placeholder 9"/>
          <p:cNvSpPr>
            <a:spLocks noGrp="1"/>
          </p:cNvSpPr>
          <p:nvPr>
            <p:ph type="body" sz="quarter" idx="12" hasCustomPrompt="1"/>
          </p:nvPr>
        </p:nvSpPr>
        <p:spPr bwMode="gray">
          <a:xfrm>
            <a:off x="1080453" y="5475536"/>
            <a:ext cx="5221287" cy="276999"/>
          </a:xfrm>
        </p:spPr>
        <p:txBody>
          <a:bodyPr anchor="ctr">
            <a:spAutoFit/>
          </a:bodyPr>
          <a:lstStyle>
            <a:lvl1pPr>
              <a:lnSpc>
                <a:spcPct val="100000"/>
              </a:lnSpc>
              <a:spcAft>
                <a:spcPts val="0"/>
              </a:spcAft>
              <a:defRPr sz="1800" baseline="0">
                <a:solidFill>
                  <a:schemeClr val="bg1"/>
                </a:solidFill>
                <a:latin typeface="+mn-lt"/>
              </a:defRPr>
            </a:lvl1pPr>
          </a:lstStyle>
          <a:p>
            <a:pPr lvl="0"/>
            <a:r>
              <a:rPr lang="en-US" dirty="0"/>
              <a:t>Click to edit phone number</a:t>
            </a:r>
          </a:p>
        </p:txBody>
      </p:sp>
      <p:sp>
        <p:nvSpPr>
          <p:cNvPr id="14" name="TextBox 13"/>
          <p:cNvSpPr txBox="1"/>
          <p:nvPr userDrawn="1"/>
        </p:nvSpPr>
        <p:spPr bwMode="gray">
          <a:xfrm>
            <a:off x="874713" y="5475536"/>
            <a:ext cx="118622" cy="276999"/>
          </a:xfrm>
          <a:prstGeom prst="rect">
            <a:avLst/>
          </a:prstGeom>
          <a:noFill/>
        </p:spPr>
        <p:txBody>
          <a:bodyPr wrap="none" lIns="0" tIns="0" rIns="0" bIns="0" rtlCol="0" anchor="ctr">
            <a:spAutoFit/>
          </a:bodyPr>
          <a:lstStyle/>
          <a:p>
            <a:pPr>
              <a:lnSpc>
                <a:spcPct val="100000"/>
              </a:lnSpc>
              <a:spcAft>
                <a:spcPts val="0"/>
              </a:spcAft>
            </a:pPr>
            <a:r>
              <a:rPr lang="en-GB" dirty="0">
                <a:solidFill>
                  <a:schemeClr val="bg1"/>
                </a:solidFill>
                <a:latin typeface="Calibre Semibold" panose="020B0703030202060203" pitchFamily="34" charset="0"/>
              </a:rPr>
              <a:t>E</a:t>
            </a:r>
          </a:p>
        </p:txBody>
      </p:sp>
      <p:sp>
        <p:nvSpPr>
          <p:cNvPr id="18" name="Text Placeholder 17"/>
          <p:cNvSpPr>
            <a:spLocks noGrp="1"/>
          </p:cNvSpPr>
          <p:nvPr>
            <p:ph type="body" sz="quarter" idx="13" hasCustomPrompt="1"/>
          </p:nvPr>
        </p:nvSpPr>
        <p:spPr bwMode="gray">
          <a:xfrm>
            <a:off x="8291513" y="3086100"/>
            <a:ext cx="2628900" cy="2981325"/>
          </a:xfrm>
        </p:spPr>
        <p:txBody>
          <a:bodyPr/>
          <a:lstStyle>
            <a:lvl1pPr>
              <a:defRPr>
                <a:solidFill>
                  <a:schemeClr val="bg1"/>
                </a:solidFill>
              </a:defRPr>
            </a:lvl1pPr>
            <a:lvl2pPr>
              <a:lnSpc>
                <a:spcPct val="90000"/>
              </a:lnSpc>
              <a:defRPr sz="3500">
                <a:solidFill>
                  <a:schemeClr val="bg1"/>
                </a:solidFill>
              </a:defRPr>
            </a:lvl2pPr>
          </a:lstStyle>
          <a:p>
            <a:pPr lvl="0"/>
            <a:r>
              <a:rPr lang="en-US" dirty="0"/>
              <a:t>Click to edit body text</a:t>
            </a:r>
          </a:p>
          <a:p>
            <a:pPr lvl="1"/>
            <a:r>
              <a:rPr lang="en-US" dirty="0"/>
              <a:t>Click to edit heading text</a:t>
            </a:r>
          </a:p>
        </p:txBody>
      </p:sp>
      <p:sp>
        <p:nvSpPr>
          <p:cNvPr id="24" name="Freeform 23"/>
          <p:cNvSpPr/>
          <p:nvPr userDrawn="1"/>
        </p:nvSpPr>
        <p:spPr bwMode="gray">
          <a:xfrm rot="5400000">
            <a:off x="7931027" y="2812804"/>
            <a:ext cx="430460" cy="430460"/>
          </a:xfrm>
          <a:custGeom>
            <a:avLst/>
            <a:gdLst>
              <a:gd name="connsiteX0" fmla="*/ 0 w 430460"/>
              <a:gd name="connsiteY0" fmla="*/ 430460 h 430460"/>
              <a:gd name="connsiteX1" fmla="*/ 0 w 430460"/>
              <a:gd name="connsiteY1" fmla="*/ 0 h 430460"/>
              <a:gd name="connsiteX2" fmla="*/ 17999 w 430460"/>
              <a:gd name="connsiteY2" fmla="*/ 0 h 430460"/>
              <a:gd name="connsiteX3" fmla="*/ 17999 w 430460"/>
              <a:gd name="connsiteY3" fmla="*/ 412461 h 430460"/>
              <a:gd name="connsiteX4" fmla="*/ 430460 w 430460"/>
              <a:gd name="connsiteY4" fmla="*/ 412461 h 430460"/>
              <a:gd name="connsiteX5" fmla="*/ 430460 w 430460"/>
              <a:gd name="connsiteY5" fmla="*/ 430460 h 43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460" h="430460">
                <a:moveTo>
                  <a:pt x="0" y="430460"/>
                </a:moveTo>
                <a:lnTo>
                  <a:pt x="0" y="0"/>
                </a:lnTo>
                <a:lnTo>
                  <a:pt x="17999" y="0"/>
                </a:lnTo>
                <a:lnTo>
                  <a:pt x="17999" y="412461"/>
                </a:lnTo>
                <a:lnTo>
                  <a:pt x="430460" y="412461"/>
                </a:lnTo>
                <a:lnTo>
                  <a:pt x="430460" y="430460"/>
                </a:lnTo>
                <a:close/>
              </a:path>
            </a:pathLst>
          </a:custGeom>
          <a:ln w="19050"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userDrawn="1"/>
        </p:nvSpPr>
        <p:spPr bwMode="gray">
          <a:xfrm rot="16200000">
            <a:off x="10878743" y="5757615"/>
            <a:ext cx="430460" cy="430460"/>
          </a:xfrm>
          <a:custGeom>
            <a:avLst/>
            <a:gdLst>
              <a:gd name="connsiteX0" fmla="*/ 0 w 430460"/>
              <a:gd name="connsiteY0" fmla="*/ 430460 h 430460"/>
              <a:gd name="connsiteX1" fmla="*/ 0 w 430460"/>
              <a:gd name="connsiteY1" fmla="*/ 0 h 430460"/>
              <a:gd name="connsiteX2" fmla="*/ 17999 w 430460"/>
              <a:gd name="connsiteY2" fmla="*/ 0 h 430460"/>
              <a:gd name="connsiteX3" fmla="*/ 17999 w 430460"/>
              <a:gd name="connsiteY3" fmla="*/ 412461 h 430460"/>
              <a:gd name="connsiteX4" fmla="*/ 430460 w 430460"/>
              <a:gd name="connsiteY4" fmla="*/ 412461 h 430460"/>
              <a:gd name="connsiteX5" fmla="*/ 430460 w 430460"/>
              <a:gd name="connsiteY5" fmla="*/ 430460 h 43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460" h="430460">
                <a:moveTo>
                  <a:pt x="0" y="430460"/>
                </a:moveTo>
                <a:lnTo>
                  <a:pt x="0" y="0"/>
                </a:lnTo>
                <a:lnTo>
                  <a:pt x="17999" y="0"/>
                </a:lnTo>
                <a:lnTo>
                  <a:pt x="17999" y="412461"/>
                </a:lnTo>
                <a:lnTo>
                  <a:pt x="430460" y="412461"/>
                </a:lnTo>
                <a:lnTo>
                  <a:pt x="430460" y="430460"/>
                </a:lnTo>
                <a:close/>
              </a:path>
            </a:pathLst>
          </a:custGeom>
          <a:ln w="19050"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8401042"/>
      </p:ext>
    </p:extLst>
  </p:cSld>
  <p:clrMapOvr>
    <a:masterClrMapping/>
  </p:clrMapOvr>
  <p:extLst>
    <p:ext uri="{DCECCB84-F9BA-43D5-87BE-67443E8EF086}">
      <p15:sldGuideLst xmlns:p15="http://schemas.microsoft.com/office/powerpoint/2012/main">
        <p15:guide id="3" pos="5223">
          <p15:clr>
            <a:srgbClr val="F26B43"/>
          </p15:clr>
        </p15:guide>
        <p15:guide id="4" orient="horz" pos="3680">
          <p15:clr>
            <a:srgbClr val="F26B43"/>
          </p15:clr>
        </p15:guide>
        <p15:guide id="6" orient="horz" pos="1979">
          <p15:clr>
            <a:srgbClr val="F26B43"/>
          </p15:clr>
        </p15:guide>
        <p15:guide id="7" pos="6879">
          <p15:clr>
            <a:srgbClr val="F26B43"/>
          </p15:clr>
        </p15:guide>
        <p15:guide id="8" pos="55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6579" t="1638" r="22611" b="1638"/>
          <a:stretch/>
        </p:blipFill>
        <p:spPr bwMode="gray">
          <a:xfrm>
            <a:off x="-1" y="0"/>
            <a:ext cx="12192765" cy="6858000"/>
          </a:xfrm>
          <a:prstGeom prst="rect">
            <a:avLst/>
          </a:prstGeom>
        </p:spPr>
      </p:pic>
      <p:sp>
        <p:nvSpPr>
          <p:cNvPr id="2" name="Title 1"/>
          <p:cNvSpPr>
            <a:spLocks noGrp="1"/>
          </p:cNvSpPr>
          <p:nvPr>
            <p:ph type="title" hasCustomPrompt="1"/>
          </p:nvPr>
        </p:nvSpPr>
        <p:spPr bwMode="gray">
          <a:xfrm>
            <a:off x="947738" y="1830388"/>
            <a:ext cx="6624638" cy="1218795"/>
          </a:xfrm>
        </p:spPr>
        <p:txBody>
          <a:bodyPr/>
          <a:lstStyle>
            <a:lvl1pPr>
              <a:defRPr sz="4400" baseline="0">
                <a:solidFill>
                  <a:schemeClr val="bg1"/>
                </a:solidFill>
              </a:defRPr>
            </a:lvl1pPr>
          </a:lstStyle>
          <a:p>
            <a:r>
              <a:rPr lang="en-US" dirty="0"/>
              <a:t>Click to edit document title</a:t>
            </a:r>
            <a:endParaRPr lang="en-GB" dirty="0"/>
          </a:p>
        </p:txBody>
      </p:sp>
      <p:pic>
        <p:nvPicPr>
          <p:cNvPr id="11" name="Picture 10"/>
          <p:cNvPicPr>
            <a:picLocks noChangeAspect="1"/>
          </p:cNvPicPr>
          <p:nvPr userDrawn="1"/>
        </p:nvPicPr>
        <p:blipFill>
          <a:blip r:embed="rId3"/>
          <a:stretch>
            <a:fillRect/>
          </a:stretch>
        </p:blipFill>
        <p:spPr bwMode="gray">
          <a:xfrm>
            <a:off x="947738" y="485794"/>
            <a:ext cx="1030287" cy="855644"/>
          </a:xfrm>
          <a:prstGeom prst="rect">
            <a:avLst/>
          </a:prstGeom>
        </p:spPr>
      </p:pic>
      <p:sp>
        <p:nvSpPr>
          <p:cNvPr id="12" name="Text Placeholder 9"/>
          <p:cNvSpPr>
            <a:spLocks noGrp="1"/>
          </p:cNvSpPr>
          <p:nvPr>
            <p:ph type="body" sz="quarter" idx="12" hasCustomPrompt="1"/>
          </p:nvPr>
        </p:nvSpPr>
        <p:spPr bwMode="gray">
          <a:xfrm>
            <a:off x="947738" y="5715000"/>
            <a:ext cx="2538000" cy="342900"/>
          </a:xfrm>
        </p:spPr>
        <p:txBody>
          <a:bodyPr/>
          <a:lstStyle>
            <a:lvl1pPr>
              <a:lnSpc>
                <a:spcPct val="100000"/>
              </a:lnSpc>
              <a:spcAft>
                <a:spcPts val="0"/>
              </a:spcAft>
              <a:defRPr sz="2100">
                <a:solidFill>
                  <a:schemeClr val="bg1"/>
                </a:solidFill>
                <a:latin typeface="+mj-lt"/>
              </a:defRPr>
            </a:lvl1pPr>
          </a:lstStyle>
          <a:p>
            <a:pPr lvl="0"/>
            <a:r>
              <a:rPr lang="en-US" dirty="0"/>
              <a:t>londonfunders.org.uk</a:t>
            </a:r>
          </a:p>
        </p:txBody>
      </p:sp>
      <p:sp>
        <p:nvSpPr>
          <p:cNvPr id="14" name="Text Placeholder 13"/>
          <p:cNvSpPr>
            <a:spLocks noGrp="1"/>
          </p:cNvSpPr>
          <p:nvPr>
            <p:ph type="body" sz="quarter" idx="13" hasCustomPrompt="1"/>
          </p:nvPr>
        </p:nvSpPr>
        <p:spPr bwMode="gray">
          <a:xfrm>
            <a:off x="947738" y="3162300"/>
            <a:ext cx="6624638" cy="1295400"/>
          </a:xfrm>
        </p:spPr>
        <p:txBody>
          <a:bodyPr/>
          <a:lstStyle>
            <a:lvl1pPr>
              <a:lnSpc>
                <a:spcPct val="100000"/>
              </a:lnSpc>
              <a:defRPr sz="2800" baseline="0">
                <a:solidFill>
                  <a:schemeClr val="bg1"/>
                </a:solidFill>
              </a:defRPr>
            </a:lvl1pPr>
          </a:lstStyle>
          <a:p>
            <a:pPr lvl="0"/>
            <a:r>
              <a:rPr lang="en-US" dirty="0"/>
              <a:t>Click to edit document subheading text</a:t>
            </a:r>
          </a:p>
        </p:txBody>
      </p:sp>
      <p:sp>
        <p:nvSpPr>
          <p:cNvPr id="16" name="Text Placeholder 9"/>
          <p:cNvSpPr>
            <a:spLocks noGrp="1"/>
          </p:cNvSpPr>
          <p:nvPr>
            <p:ph type="body" sz="quarter" idx="14" hasCustomPrompt="1"/>
          </p:nvPr>
        </p:nvSpPr>
        <p:spPr bwMode="gray">
          <a:xfrm>
            <a:off x="3609766" y="5753100"/>
            <a:ext cx="3999121" cy="342900"/>
          </a:xfrm>
        </p:spPr>
        <p:txBody>
          <a:bodyPr/>
          <a:lstStyle>
            <a:lvl1pPr>
              <a:lnSpc>
                <a:spcPct val="100000"/>
              </a:lnSpc>
              <a:spcAft>
                <a:spcPts val="0"/>
              </a:spcAft>
              <a:defRPr sz="1700" cap="all" baseline="0">
                <a:solidFill>
                  <a:schemeClr val="bg1"/>
                </a:solidFill>
                <a:latin typeface="+mn-lt"/>
              </a:defRPr>
            </a:lvl1pPr>
          </a:lstStyle>
          <a:p>
            <a:pPr lvl="0"/>
            <a:r>
              <a:rPr lang="en-US" dirty="0"/>
              <a:t>MONTH YEAR</a:t>
            </a:r>
          </a:p>
        </p:txBody>
      </p:sp>
    </p:spTree>
    <p:extLst>
      <p:ext uri="{BB962C8B-B14F-4D97-AF65-F5344CB8AC3E}">
        <p14:creationId xmlns:p14="http://schemas.microsoft.com/office/powerpoint/2010/main" val="2203870500"/>
      </p:ext>
    </p:extLst>
  </p:cSld>
  <p:clrMapOvr>
    <a:masterClrMapping/>
  </p:clrMapOvr>
  <p:hf hdr="0"/>
  <p:extLst>
    <p:ext uri="{DCECCB84-F9BA-43D5-87BE-67443E8EF086}">
      <p15:sldGuideLst xmlns:p15="http://schemas.microsoft.com/office/powerpoint/2012/main">
        <p15:guide id="1" pos="597">
          <p15:clr>
            <a:srgbClr val="F26B43"/>
          </p15:clr>
        </p15:guide>
        <p15:guide id="2" pos="4793">
          <p15:clr>
            <a:srgbClr val="F26B43"/>
          </p15:clr>
        </p15:guide>
        <p15:guide id="3" orient="horz" pos="1207">
          <p15:clr>
            <a:srgbClr val="F26B43"/>
          </p15:clr>
        </p15:guide>
        <p15:guide id="4" orient="horz" pos="3770">
          <p15:clr>
            <a:srgbClr val="F26B43"/>
          </p15:clr>
        </p15:guide>
        <p15:guide id="5" orient="horz" pos="845">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p>
            <a:r>
              <a:rPr lang="en-GB"/>
              <a:t>Document title</a:t>
            </a:r>
            <a:endParaRPr lang="en-GB" dirty="0"/>
          </a:p>
        </p:txBody>
      </p:sp>
      <p:sp>
        <p:nvSpPr>
          <p:cNvPr id="4" name="Slide Number Placeholder 3"/>
          <p:cNvSpPr>
            <a:spLocks noGrp="1"/>
          </p:cNvSpPr>
          <p:nvPr>
            <p:ph type="sldNum" sz="quarter" idx="11"/>
          </p:nvPr>
        </p:nvSpPr>
        <p:spPr bwMode="gray"/>
        <p:txBody>
          <a:bodyPr/>
          <a:lstStyle/>
          <a:p>
            <a:fld id="{939346A5-94A9-49D9-AEFC-34AF1F7A20E9}" type="slidenum">
              <a:rPr lang="en-GB" smtClean="0"/>
              <a:pPr/>
              <a:t>‹#›</a:t>
            </a:fld>
            <a:endParaRPr lang="en-GB" dirty="0"/>
          </a:p>
        </p:txBody>
      </p:sp>
      <p:sp>
        <p:nvSpPr>
          <p:cNvPr id="7" name="Title 6"/>
          <p:cNvSpPr>
            <a:spLocks noGrp="1"/>
          </p:cNvSpPr>
          <p:nvPr>
            <p:ph type="title" hasCustomPrompt="1"/>
          </p:nvPr>
        </p:nvSpPr>
        <p:spPr bwMode="gray"/>
        <p:txBody>
          <a:bodyPr/>
          <a:lstStyle/>
          <a:p>
            <a:r>
              <a:rPr lang="en-GB" dirty="0"/>
              <a:t>Click to edit heading title</a:t>
            </a:r>
          </a:p>
        </p:txBody>
      </p:sp>
    </p:spTree>
    <p:extLst>
      <p:ext uri="{BB962C8B-B14F-4D97-AF65-F5344CB8AC3E}">
        <p14:creationId xmlns:p14="http://schemas.microsoft.com/office/powerpoint/2010/main" val="766448505"/>
      </p:ext>
    </p:extLst>
  </p:cSld>
  <p:clrMapOvr>
    <a:masterClrMapping/>
  </p:clrMapOvr>
  <p:extLst>
    <p:ext uri="{DCECCB84-F9BA-43D5-87BE-67443E8EF086}">
      <p15:sldGuideLst xmlns:p15="http://schemas.microsoft.com/office/powerpoint/2012/main">
        <p15:guide id="1" pos="529">
          <p15:clr>
            <a:srgbClr val="F26B43"/>
          </p15:clr>
        </p15:guide>
        <p15:guide id="2" pos="6879">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Graphic Left and Content">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bwMode="gray">
          <a:xfrm>
            <a:off x="-1" y="2744788"/>
            <a:ext cx="4008439" cy="4113212"/>
          </a:xfrm>
          <a:noFill/>
        </p:spPr>
        <p:txBody>
          <a:bodyPr anchor="ctr"/>
          <a:lstStyle>
            <a:lvl1pPr algn="ctr">
              <a:tabLst/>
              <a:defRPr/>
            </a:lvl1pPr>
          </a:lstStyle>
          <a:p>
            <a:r>
              <a:rPr lang="en-GB" dirty="0"/>
              <a:t>Click on icon to</a:t>
            </a:r>
            <a:br>
              <a:rPr lang="en-GB" dirty="0"/>
            </a:br>
            <a:r>
              <a:rPr lang="en-GB" dirty="0"/>
              <a:t>add a picture</a:t>
            </a:r>
          </a:p>
        </p:txBody>
      </p:sp>
      <p:sp>
        <p:nvSpPr>
          <p:cNvPr id="3" name="Footer Placeholder 2"/>
          <p:cNvSpPr>
            <a:spLocks noGrp="1"/>
          </p:cNvSpPr>
          <p:nvPr>
            <p:ph type="ftr" sz="quarter" idx="10"/>
          </p:nvPr>
        </p:nvSpPr>
        <p:spPr bwMode="gray"/>
        <p:txBody>
          <a:bodyPr/>
          <a:lstStyle/>
          <a:p>
            <a:r>
              <a:rPr lang="en-GB" dirty="0"/>
              <a:t>Document title</a:t>
            </a:r>
          </a:p>
        </p:txBody>
      </p:sp>
      <p:sp>
        <p:nvSpPr>
          <p:cNvPr id="4" name="Slide Number Placeholder 3"/>
          <p:cNvSpPr>
            <a:spLocks noGrp="1"/>
          </p:cNvSpPr>
          <p:nvPr>
            <p:ph type="sldNum" sz="quarter" idx="11"/>
          </p:nvPr>
        </p:nvSpPr>
        <p:spPr bwMode="gray"/>
        <p:txBody>
          <a:bodyPr/>
          <a:lstStyle/>
          <a:p>
            <a:fld id="{939346A5-94A9-49D9-AEFC-34AF1F7A20E9}" type="slidenum">
              <a:rPr lang="en-GB" smtClean="0"/>
              <a:pPr/>
              <a:t>‹#›</a:t>
            </a:fld>
            <a:endParaRPr lang="en-GB" dirty="0"/>
          </a:p>
        </p:txBody>
      </p:sp>
      <p:sp>
        <p:nvSpPr>
          <p:cNvPr id="7" name="Content Placeholder 6"/>
          <p:cNvSpPr>
            <a:spLocks noGrp="1"/>
          </p:cNvSpPr>
          <p:nvPr>
            <p:ph sz="quarter" idx="12" hasCustomPrompt="1"/>
          </p:nvPr>
        </p:nvSpPr>
        <p:spPr bwMode="gray">
          <a:xfrm>
            <a:off x="4295775" y="730250"/>
            <a:ext cx="6624638" cy="5365749"/>
          </a:xfrm>
        </p:spPr>
        <p:txBody>
          <a:bodyPr/>
          <a:lstStyle/>
          <a:p>
            <a:pPr lvl="0"/>
            <a:r>
              <a:rPr lang="en-US" dirty="0"/>
              <a:t>Click to edit body text</a:t>
            </a:r>
          </a:p>
          <a:p>
            <a:pPr lvl="1"/>
            <a:r>
              <a:rPr lang="en-US" dirty="0"/>
              <a:t>Click to edit heading text</a:t>
            </a:r>
          </a:p>
          <a:p>
            <a:pPr lvl="2"/>
            <a:r>
              <a:rPr lang="en-US" dirty="0"/>
              <a:t>Click to edit subheading text</a:t>
            </a:r>
          </a:p>
          <a:p>
            <a:pPr lvl="3"/>
            <a:r>
              <a:rPr lang="en-US" dirty="0"/>
              <a:t>Bullet level one</a:t>
            </a:r>
          </a:p>
          <a:p>
            <a:pPr lvl="4"/>
            <a:r>
              <a:rPr lang="en-US" dirty="0"/>
              <a:t>Bullet level two</a:t>
            </a:r>
          </a:p>
          <a:p>
            <a:pPr lvl="5"/>
            <a:r>
              <a:rPr lang="en-US" dirty="0"/>
              <a:t>Bullet level three</a:t>
            </a:r>
          </a:p>
          <a:p>
            <a:pPr lvl="6"/>
            <a:r>
              <a:rPr lang="en-US" dirty="0"/>
              <a:t>Number bullet level one</a:t>
            </a:r>
            <a:endParaRPr lang="en-GB" dirty="0"/>
          </a:p>
        </p:txBody>
      </p:sp>
      <p:sp>
        <p:nvSpPr>
          <p:cNvPr id="20" name="Title 19"/>
          <p:cNvSpPr>
            <a:spLocks noGrp="1"/>
          </p:cNvSpPr>
          <p:nvPr>
            <p:ph type="title" hasCustomPrompt="1"/>
          </p:nvPr>
        </p:nvSpPr>
        <p:spPr bwMode="gray">
          <a:xfrm>
            <a:off x="839789" y="682859"/>
            <a:ext cx="3168650" cy="1024896"/>
          </a:xfrm>
        </p:spPr>
        <p:txBody>
          <a:bodyPr/>
          <a:lstStyle/>
          <a:p>
            <a:r>
              <a:rPr lang="en-GB" dirty="0"/>
              <a:t>Click to edit heading title</a:t>
            </a:r>
          </a:p>
        </p:txBody>
      </p:sp>
    </p:spTree>
    <p:extLst>
      <p:ext uri="{BB962C8B-B14F-4D97-AF65-F5344CB8AC3E}">
        <p14:creationId xmlns:p14="http://schemas.microsoft.com/office/powerpoint/2010/main" val="2299379079"/>
      </p:ext>
    </p:extLst>
  </p:cSld>
  <p:clrMapOvr>
    <a:masterClrMapping/>
  </p:clrMapOvr>
  <p:extLst>
    <p:ext uri="{DCECCB84-F9BA-43D5-87BE-67443E8EF086}">
      <p15:sldGuideLst xmlns:p15="http://schemas.microsoft.com/office/powerpoint/2012/main">
        <p15:guide id="1" pos="2706">
          <p15:clr>
            <a:srgbClr val="F26B43"/>
          </p15:clr>
        </p15:guide>
        <p15:guide id="3" pos="2525">
          <p15:clr>
            <a:srgbClr val="F26B43"/>
          </p15:clr>
        </p15:guide>
        <p15:guide id="5" orient="horz" pos="1729">
          <p15:clr>
            <a:srgbClr val="A4A3A4"/>
          </p15:clr>
        </p15:guide>
        <p15:guide id="6" orient="horz" pos="459">
          <p15:clr>
            <a:srgbClr val="F26B43"/>
          </p15:clr>
        </p15:guide>
        <p15:guide id="7" orient="horz" pos="3816">
          <p15:clr>
            <a:srgbClr val="F26B43"/>
          </p15:clr>
        </p15:guide>
        <p15:guide id="8" pos="6879">
          <p15:clr>
            <a:srgbClr val="F26B43"/>
          </p15:clr>
        </p15:guide>
        <p15:guide id="9" pos="529">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wo Content">
    <p:spTree>
      <p:nvGrpSpPr>
        <p:cNvPr id="1" name=""/>
        <p:cNvGrpSpPr/>
        <p:nvPr/>
      </p:nvGrpSpPr>
      <p:grpSpPr>
        <a:xfrm>
          <a:off x="0" y="0"/>
          <a:ext cx="0" cy="0"/>
          <a:chOff x="0" y="0"/>
          <a:chExt cx="0" cy="0"/>
        </a:xfrm>
      </p:grpSpPr>
      <p:grpSp>
        <p:nvGrpSpPr>
          <p:cNvPr id="18" name="Group 17"/>
          <p:cNvGrpSpPr/>
          <p:nvPr userDrawn="1"/>
        </p:nvGrpSpPr>
        <p:grpSpPr bwMode="gray">
          <a:xfrm>
            <a:off x="0" y="0"/>
            <a:ext cx="4486184" cy="4736048"/>
            <a:chOff x="0" y="0"/>
            <a:chExt cx="4486184" cy="4736048"/>
          </a:xfrm>
        </p:grpSpPr>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53794" t="30941"/>
            <a:stretch/>
          </p:blipFill>
          <p:spPr bwMode="gray">
            <a:xfrm>
              <a:off x="0" y="0"/>
              <a:ext cx="4486184" cy="4736048"/>
            </a:xfrm>
            <a:prstGeom prst="rect">
              <a:avLst/>
            </a:prstGeom>
          </p:spPr>
        </p:pic>
        <p:sp>
          <p:nvSpPr>
            <p:cNvPr id="20" name="Rectangle 19"/>
            <p:cNvSpPr/>
            <p:nvPr userDrawn="1"/>
          </p:nvSpPr>
          <p:spPr bwMode="gray">
            <a:xfrm>
              <a:off x="0" y="0"/>
              <a:ext cx="4486184" cy="473604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Footer Placeholder 2"/>
          <p:cNvSpPr>
            <a:spLocks noGrp="1"/>
          </p:cNvSpPr>
          <p:nvPr>
            <p:ph type="ftr" sz="quarter" idx="10"/>
          </p:nvPr>
        </p:nvSpPr>
        <p:spPr bwMode="gray"/>
        <p:txBody>
          <a:bodyPr/>
          <a:lstStyle/>
          <a:p>
            <a:r>
              <a:rPr lang="en-GB"/>
              <a:t>Document title</a:t>
            </a:r>
            <a:endParaRPr lang="en-GB" dirty="0"/>
          </a:p>
        </p:txBody>
      </p:sp>
      <p:sp>
        <p:nvSpPr>
          <p:cNvPr id="4" name="Slide Number Placeholder 3"/>
          <p:cNvSpPr>
            <a:spLocks noGrp="1"/>
          </p:cNvSpPr>
          <p:nvPr>
            <p:ph type="sldNum" sz="quarter" idx="11"/>
          </p:nvPr>
        </p:nvSpPr>
        <p:spPr bwMode="gray"/>
        <p:txBody>
          <a:bodyPr/>
          <a:lstStyle/>
          <a:p>
            <a:fld id="{939346A5-94A9-49D9-AEFC-34AF1F7A20E9}" type="slidenum">
              <a:rPr lang="en-GB" smtClean="0"/>
              <a:pPr/>
              <a:t>‹#›</a:t>
            </a:fld>
            <a:endParaRPr lang="en-GB" dirty="0"/>
          </a:p>
        </p:txBody>
      </p:sp>
      <p:sp>
        <p:nvSpPr>
          <p:cNvPr id="7" name="Content Placeholder 6"/>
          <p:cNvSpPr>
            <a:spLocks noGrp="1"/>
          </p:cNvSpPr>
          <p:nvPr>
            <p:ph sz="quarter" idx="12" hasCustomPrompt="1"/>
          </p:nvPr>
        </p:nvSpPr>
        <p:spPr bwMode="gray">
          <a:xfrm>
            <a:off x="839787" y="1557338"/>
            <a:ext cx="4895851" cy="4500562"/>
          </a:xfrm>
        </p:spPr>
        <p:txBody>
          <a:bodyPr/>
          <a:lstStyle/>
          <a:p>
            <a:pPr lvl="0"/>
            <a:r>
              <a:rPr lang="en-US" dirty="0"/>
              <a:t>Click to edit body text</a:t>
            </a:r>
          </a:p>
          <a:p>
            <a:pPr lvl="1"/>
            <a:r>
              <a:rPr lang="en-US" dirty="0"/>
              <a:t>Click to edit heading text</a:t>
            </a:r>
          </a:p>
          <a:p>
            <a:pPr lvl="2"/>
            <a:r>
              <a:rPr lang="en-US" dirty="0"/>
              <a:t>Click to edit subheading text</a:t>
            </a:r>
          </a:p>
          <a:p>
            <a:pPr lvl="3"/>
            <a:r>
              <a:rPr lang="en-US" dirty="0"/>
              <a:t>Bullet level one</a:t>
            </a:r>
          </a:p>
          <a:p>
            <a:pPr lvl="4"/>
            <a:r>
              <a:rPr lang="en-US" dirty="0"/>
              <a:t>Bullet level two</a:t>
            </a:r>
          </a:p>
          <a:p>
            <a:pPr lvl="5"/>
            <a:r>
              <a:rPr lang="en-US" dirty="0"/>
              <a:t>Bullet level three</a:t>
            </a:r>
          </a:p>
          <a:p>
            <a:pPr lvl="6"/>
            <a:r>
              <a:rPr lang="en-US" dirty="0"/>
              <a:t>Number bullet level one</a:t>
            </a:r>
            <a:endParaRPr lang="en-GB" dirty="0"/>
          </a:p>
        </p:txBody>
      </p:sp>
      <p:sp>
        <p:nvSpPr>
          <p:cNvPr id="8" name="Content Placeholder 6"/>
          <p:cNvSpPr>
            <a:spLocks noGrp="1"/>
          </p:cNvSpPr>
          <p:nvPr>
            <p:ph sz="quarter" idx="13" hasCustomPrompt="1"/>
          </p:nvPr>
        </p:nvSpPr>
        <p:spPr bwMode="gray">
          <a:xfrm>
            <a:off x="6024564" y="1557338"/>
            <a:ext cx="4896000" cy="4500562"/>
          </a:xfrm>
        </p:spPr>
        <p:txBody>
          <a:bodyPr/>
          <a:lstStyle/>
          <a:p>
            <a:pPr lvl="0"/>
            <a:r>
              <a:rPr lang="en-US" dirty="0"/>
              <a:t>Click to edit body text</a:t>
            </a:r>
          </a:p>
          <a:p>
            <a:pPr lvl="1"/>
            <a:r>
              <a:rPr lang="en-US" dirty="0"/>
              <a:t>Click to edit heading text</a:t>
            </a:r>
          </a:p>
          <a:p>
            <a:pPr lvl="2"/>
            <a:r>
              <a:rPr lang="en-US" dirty="0"/>
              <a:t>Click to edit subheading text</a:t>
            </a:r>
          </a:p>
          <a:p>
            <a:pPr lvl="3"/>
            <a:r>
              <a:rPr lang="en-US" dirty="0"/>
              <a:t>Bullet level one</a:t>
            </a:r>
          </a:p>
          <a:p>
            <a:pPr lvl="4"/>
            <a:r>
              <a:rPr lang="en-US" dirty="0"/>
              <a:t>Bullet level two</a:t>
            </a:r>
          </a:p>
          <a:p>
            <a:pPr lvl="5"/>
            <a:r>
              <a:rPr lang="en-US" dirty="0"/>
              <a:t>Bullet level three</a:t>
            </a:r>
          </a:p>
          <a:p>
            <a:pPr lvl="6"/>
            <a:r>
              <a:rPr lang="en-US" dirty="0"/>
              <a:t>Number bullet level one</a:t>
            </a:r>
            <a:endParaRPr lang="en-GB" dirty="0"/>
          </a:p>
        </p:txBody>
      </p:sp>
      <p:sp>
        <p:nvSpPr>
          <p:cNvPr id="10" name="Title 9"/>
          <p:cNvSpPr>
            <a:spLocks noGrp="1"/>
          </p:cNvSpPr>
          <p:nvPr>
            <p:ph type="title" hasCustomPrompt="1"/>
          </p:nvPr>
        </p:nvSpPr>
        <p:spPr bwMode="gray"/>
        <p:txBody>
          <a:bodyPr/>
          <a:lstStyle/>
          <a:p>
            <a:r>
              <a:rPr lang="en-GB" dirty="0"/>
              <a:t>Click to edit heading title</a:t>
            </a:r>
          </a:p>
        </p:txBody>
      </p:sp>
    </p:spTree>
    <p:extLst>
      <p:ext uri="{BB962C8B-B14F-4D97-AF65-F5344CB8AC3E}">
        <p14:creationId xmlns:p14="http://schemas.microsoft.com/office/powerpoint/2010/main" val="2401086735"/>
      </p:ext>
    </p:extLst>
  </p:cSld>
  <p:clrMapOvr>
    <a:masterClrMapping/>
  </p:clrMapOvr>
  <p:extLst>
    <p:ext uri="{DCECCB84-F9BA-43D5-87BE-67443E8EF086}">
      <p15:sldGuideLst xmlns:p15="http://schemas.microsoft.com/office/powerpoint/2012/main">
        <p15:guide id="1" pos="3795">
          <p15:clr>
            <a:srgbClr val="F26B43"/>
          </p15:clr>
        </p15:guide>
        <p15:guide id="2" pos="3613">
          <p15:clr>
            <a:srgbClr val="F26B43"/>
          </p15:clr>
        </p15:guide>
        <p15:guide id="3" orient="horz" pos="1026">
          <p15:clr>
            <a:srgbClr val="F26B43"/>
          </p15:clr>
        </p15:guide>
        <p15:guide id="4" orient="horz" pos="3816">
          <p15:clr>
            <a:srgbClr val="F26B43"/>
          </p15:clr>
        </p15:guide>
        <p15:guide id="5" pos="6879">
          <p15:clr>
            <a:srgbClr val="F26B43"/>
          </p15:clr>
        </p15:guide>
        <p15:guide id="6" pos="529">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Two Contents and Quote">
    <p:spTree>
      <p:nvGrpSpPr>
        <p:cNvPr id="1" name=""/>
        <p:cNvGrpSpPr/>
        <p:nvPr/>
      </p:nvGrpSpPr>
      <p:grpSpPr>
        <a:xfrm>
          <a:off x="0" y="0"/>
          <a:ext cx="0" cy="0"/>
          <a:chOff x="0" y="0"/>
          <a:chExt cx="0" cy="0"/>
        </a:xfrm>
      </p:grpSpPr>
      <p:grpSp>
        <p:nvGrpSpPr>
          <p:cNvPr id="18" name="Group 17"/>
          <p:cNvGrpSpPr/>
          <p:nvPr userDrawn="1"/>
        </p:nvGrpSpPr>
        <p:grpSpPr bwMode="gray">
          <a:xfrm>
            <a:off x="0" y="0"/>
            <a:ext cx="4486184" cy="4736048"/>
            <a:chOff x="0" y="0"/>
            <a:chExt cx="4486184" cy="4736048"/>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53794" t="30941"/>
            <a:stretch/>
          </p:blipFill>
          <p:spPr bwMode="gray">
            <a:xfrm>
              <a:off x="0" y="0"/>
              <a:ext cx="4486184" cy="4736048"/>
            </a:xfrm>
            <a:prstGeom prst="rect">
              <a:avLst/>
            </a:prstGeom>
          </p:spPr>
        </p:pic>
        <p:sp>
          <p:nvSpPr>
            <p:cNvPr id="17" name="Rectangle 16"/>
            <p:cNvSpPr/>
            <p:nvPr userDrawn="1"/>
          </p:nvSpPr>
          <p:spPr bwMode="gray">
            <a:xfrm>
              <a:off x="0" y="0"/>
              <a:ext cx="4486184" cy="473604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Footer Placeholder 2"/>
          <p:cNvSpPr>
            <a:spLocks noGrp="1"/>
          </p:cNvSpPr>
          <p:nvPr>
            <p:ph type="ftr" sz="quarter" idx="10"/>
          </p:nvPr>
        </p:nvSpPr>
        <p:spPr bwMode="gray"/>
        <p:txBody>
          <a:bodyPr/>
          <a:lstStyle/>
          <a:p>
            <a:r>
              <a:rPr lang="en-GB"/>
              <a:t>Document title</a:t>
            </a:r>
            <a:endParaRPr lang="en-GB" dirty="0"/>
          </a:p>
        </p:txBody>
      </p:sp>
      <p:sp>
        <p:nvSpPr>
          <p:cNvPr id="4" name="Slide Number Placeholder 3"/>
          <p:cNvSpPr>
            <a:spLocks noGrp="1"/>
          </p:cNvSpPr>
          <p:nvPr>
            <p:ph type="sldNum" sz="quarter" idx="11"/>
          </p:nvPr>
        </p:nvSpPr>
        <p:spPr bwMode="gray"/>
        <p:txBody>
          <a:bodyPr/>
          <a:lstStyle/>
          <a:p>
            <a:fld id="{939346A5-94A9-49D9-AEFC-34AF1F7A20E9}" type="slidenum">
              <a:rPr lang="en-GB" smtClean="0"/>
              <a:pPr/>
              <a:t>‹#›</a:t>
            </a:fld>
            <a:endParaRPr lang="en-GB" dirty="0"/>
          </a:p>
        </p:txBody>
      </p:sp>
      <p:sp>
        <p:nvSpPr>
          <p:cNvPr id="7" name="Content Placeholder 6"/>
          <p:cNvSpPr>
            <a:spLocks noGrp="1"/>
          </p:cNvSpPr>
          <p:nvPr>
            <p:ph sz="quarter" idx="12" hasCustomPrompt="1"/>
          </p:nvPr>
        </p:nvSpPr>
        <p:spPr bwMode="gray">
          <a:xfrm>
            <a:off x="839787" y="1557338"/>
            <a:ext cx="4895851" cy="4500562"/>
          </a:xfrm>
        </p:spPr>
        <p:txBody>
          <a:bodyPr/>
          <a:lstStyle/>
          <a:p>
            <a:pPr lvl="0"/>
            <a:r>
              <a:rPr lang="en-US" dirty="0"/>
              <a:t>Click to edit body text</a:t>
            </a:r>
          </a:p>
          <a:p>
            <a:pPr lvl="1"/>
            <a:r>
              <a:rPr lang="en-US" dirty="0"/>
              <a:t>Click to edit heading text</a:t>
            </a:r>
          </a:p>
          <a:p>
            <a:pPr lvl="2"/>
            <a:r>
              <a:rPr lang="en-US" dirty="0"/>
              <a:t>Click to edit subheading text</a:t>
            </a:r>
          </a:p>
          <a:p>
            <a:pPr lvl="3"/>
            <a:r>
              <a:rPr lang="en-US" dirty="0"/>
              <a:t>Bullet level one</a:t>
            </a:r>
          </a:p>
          <a:p>
            <a:pPr lvl="4"/>
            <a:r>
              <a:rPr lang="en-US" dirty="0"/>
              <a:t>Bullet level two</a:t>
            </a:r>
          </a:p>
          <a:p>
            <a:pPr lvl="5"/>
            <a:r>
              <a:rPr lang="en-US" dirty="0"/>
              <a:t>Bullet level three</a:t>
            </a:r>
          </a:p>
          <a:p>
            <a:pPr lvl="6"/>
            <a:r>
              <a:rPr lang="en-US" dirty="0"/>
              <a:t>Number bullet level one</a:t>
            </a:r>
            <a:endParaRPr lang="en-GB" dirty="0"/>
          </a:p>
        </p:txBody>
      </p:sp>
      <p:sp>
        <p:nvSpPr>
          <p:cNvPr id="8" name="Content Placeholder 6"/>
          <p:cNvSpPr>
            <a:spLocks noGrp="1"/>
          </p:cNvSpPr>
          <p:nvPr>
            <p:ph sz="quarter" idx="13" hasCustomPrompt="1"/>
          </p:nvPr>
        </p:nvSpPr>
        <p:spPr bwMode="gray">
          <a:xfrm>
            <a:off x="6024564" y="1557338"/>
            <a:ext cx="4896000" cy="2141999"/>
          </a:xfrm>
        </p:spPr>
        <p:txBody>
          <a:bodyPr/>
          <a:lstStyle/>
          <a:p>
            <a:pPr lvl="0"/>
            <a:r>
              <a:rPr lang="en-US" dirty="0"/>
              <a:t>Click to edit body text</a:t>
            </a:r>
          </a:p>
          <a:p>
            <a:pPr lvl="1"/>
            <a:r>
              <a:rPr lang="en-US" dirty="0"/>
              <a:t>Click to edit heading text</a:t>
            </a:r>
          </a:p>
          <a:p>
            <a:pPr lvl="2"/>
            <a:r>
              <a:rPr lang="en-US" dirty="0"/>
              <a:t>Click to edit subheading text</a:t>
            </a:r>
          </a:p>
        </p:txBody>
      </p:sp>
      <p:sp>
        <p:nvSpPr>
          <p:cNvPr id="10" name="Title 9"/>
          <p:cNvSpPr>
            <a:spLocks noGrp="1"/>
          </p:cNvSpPr>
          <p:nvPr>
            <p:ph type="title" hasCustomPrompt="1"/>
          </p:nvPr>
        </p:nvSpPr>
        <p:spPr bwMode="gray"/>
        <p:txBody>
          <a:bodyPr/>
          <a:lstStyle/>
          <a:p>
            <a:r>
              <a:rPr lang="en-GB" dirty="0"/>
              <a:t>Click to edit heading title</a:t>
            </a:r>
          </a:p>
        </p:txBody>
      </p:sp>
      <p:sp>
        <p:nvSpPr>
          <p:cNvPr id="6" name="Text Placeholder 5"/>
          <p:cNvSpPr>
            <a:spLocks noGrp="1"/>
          </p:cNvSpPr>
          <p:nvPr>
            <p:ph type="body" sz="quarter" idx="14" hasCustomPrompt="1"/>
          </p:nvPr>
        </p:nvSpPr>
        <p:spPr bwMode="gray">
          <a:xfrm>
            <a:off x="6024564" y="3987337"/>
            <a:ext cx="4896000" cy="2070562"/>
          </a:xfrm>
          <a:solidFill>
            <a:schemeClr val="accent2"/>
          </a:solidFill>
          <a:ln w="12700">
            <a:solidFill>
              <a:schemeClr val="accent1"/>
            </a:solidFill>
          </a:ln>
        </p:spPr>
        <p:txBody>
          <a:bodyPr lIns="252000" tIns="216000" rIns="252000" bIns="252000" anchor="t" anchorCtr="0">
            <a:noAutofit/>
          </a:bodyPr>
          <a:lstStyle>
            <a:lvl1pPr>
              <a:spcAft>
                <a:spcPts val="600"/>
              </a:spcAft>
              <a:defRPr sz="1800" baseline="0"/>
            </a:lvl1pPr>
            <a:lvl2pPr>
              <a:spcAft>
                <a:spcPts val="600"/>
              </a:spcAft>
              <a:defRPr sz="1800" baseline="0">
                <a:solidFill>
                  <a:schemeClr val="tx1"/>
                </a:solidFill>
                <a:latin typeface="Calibre Semibold" panose="020B0703030202060203" pitchFamily="34" charset="0"/>
              </a:defRPr>
            </a:lvl2pPr>
            <a:lvl3pPr>
              <a:defRPr sz="1800">
                <a:solidFill>
                  <a:schemeClr val="tx2"/>
                </a:solidFill>
              </a:defRPr>
            </a:lvl3pPr>
            <a:lvl4pPr>
              <a:defRPr sz="1700"/>
            </a:lvl4pPr>
            <a:lvl5pPr>
              <a:defRPr sz="1700"/>
            </a:lvl5pPr>
          </a:lstStyle>
          <a:p>
            <a:pPr lvl="0"/>
            <a:r>
              <a:rPr lang="en-US" dirty="0"/>
              <a:t>Click to edit box body text</a:t>
            </a:r>
          </a:p>
          <a:p>
            <a:pPr lvl="1"/>
            <a:r>
              <a:rPr lang="en-US" dirty="0"/>
              <a:t>Click to edit box heading text</a:t>
            </a:r>
          </a:p>
          <a:p>
            <a:pPr lvl="1"/>
            <a:endParaRPr lang="en-US" dirty="0"/>
          </a:p>
        </p:txBody>
      </p:sp>
    </p:spTree>
    <p:extLst>
      <p:ext uri="{BB962C8B-B14F-4D97-AF65-F5344CB8AC3E}">
        <p14:creationId xmlns:p14="http://schemas.microsoft.com/office/powerpoint/2010/main" val="4118348464"/>
      </p:ext>
    </p:extLst>
  </p:cSld>
  <p:clrMapOvr>
    <a:masterClrMapping/>
  </p:clrMapOvr>
  <p:extLst>
    <p:ext uri="{DCECCB84-F9BA-43D5-87BE-67443E8EF086}">
      <p15:sldGuideLst xmlns:p15="http://schemas.microsoft.com/office/powerpoint/2012/main">
        <p15:guide id="1" pos="3795">
          <p15:clr>
            <a:srgbClr val="F26B43"/>
          </p15:clr>
        </p15:guide>
        <p15:guide id="2" pos="3613">
          <p15:clr>
            <a:srgbClr val="F26B43"/>
          </p15:clr>
        </p15:guide>
        <p15:guide id="3" orient="horz" pos="1026">
          <p15:clr>
            <a:srgbClr val="F26B43"/>
          </p15:clr>
        </p15:guide>
        <p15:guide id="4" orient="horz" pos="3816">
          <p15:clr>
            <a:srgbClr val="F26B43"/>
          </p15:clr>
        </p15:guide>
        <p15:guide id="5" pos="6879">
          <p15:clr>
            <a:srgbClr val="F26B43"/>
          </p15:clr>
        </p15:guide>
        <p15:guide id="6" pos="529">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Image and Content #1">
    <p:spTree>
      <p:nvGrpSpPr>
        <p:cNvPr id="1" name=""/>
        <p:cNvGrpSpPr/>
        <p:nvPr/>
      </p:nvGrpSpPr>
      <p:grpSpPr>
        <a:xfrm>
          <a:off x="0" y="0"/>
          <a:ext cx="0" cy="0"/>
          <a:chOff x="0" y="0"/>
          <a:chExt cx="0" cy="0"/>
        </a:xfrm>
      </p:grpSpPr>
      <p:sp>
        <p:nvSpPr>
          <p:cNvPr id="6" name="Picture Placeholder 5"/>
          <p:cNvSpPr>
            <a:spLocks noGrp="1"/>
          </p:cNvSpPr>
          <p:nvPr>
            <p:ph type="pic" sz="quarter" idx="14" hasCustomPrompt="1"/>
          </p:nvPr>
        </p:nvSpPr>
        <p:spPr bwMode="gray">
          <a:xfrm>
            <a:off x="0" y="0"/>
            <a:ext cx="5340350" cy="6858000"/>
          </a:xfrm>
          <a:noFill/>
          <a:ln>
            <a:noFill/>
          </a:ln>
        </p:spPr>
        <p:txBody>
          <a:bodyPr anchor="ctr"/>
          <a:lstStyle>
            <a:lvl1pPr algn="ctr">
              <a:defRPr baseline="0"/>
            </a:lvl1pPr>
          </a:lstStyle>
          <a:p>
            <a:r>
              <a:rPr lang="en-GB" dirty="0"/>
              <a:t>Click on icon to add a picture</a:t>
            </a:r>
          </a:p>
        </p:txBody>
      </p:sp>
      <p:sp>
        <p:nvSpPr>
          <p:cNvPr id="3" name="Footer Placeholder 2"/>
          <p:cNvSpPr>
            <a:spLocks noGrp="1"/>
          </p:cNvSpPr>
          <p:nvPr>
            <p:ph type="ftr" sz="quarter" idx="10"/>
          </p:nvPr>
        </p:nvSpPr>
        <p:spPr bwMode="gray"/>
        <p:txBody>
          <a:bodyPr/>
          <a:lstStyle/>
          <a:p>
            <a:r>
              <a:rPr lang="en-GB"/>
              <a:t>Document title</a:t>
            </a:r>
            <a:endParaRPr lang="en-GB" dirty="0"/>
          </a:p>
        </p:txBody>
      </p:sp>
      <p:sp>
        <p:nvSpPr>
          <p:cNvPr id="4" name="Slide Number Placeholder 3"/>
          <p:cNvSpPr>
            <a:spLocks noGrp="1"/>
          </p:cNvSpPr>
          <p:nvPr>
            <p:ph type="sldNum" sz="quarter" idx="11"/>
          </p:nvPr>
        </p:nvSpPr>
        <p:spPr bwMode="gray"/>
        <p:txBody>
          <a:bodyPr/>
          <a:lstStyle/>
          <a:p>
            <a:fld id="{939346A5-94A9-49D9-AEFC-34AF1F7A20E9}" type="slidenum">
              <a:rPr lang="en-GB" smtClean="0"/>
              <a:pPr/>
              <a:t>‹#›</a:t>
            </a:fld>
            <a:endParaRPr lang="en-GB" dirty="0"/>
          </a:p>
        </p:txBody>
      </p:sp>
      <p:sp>
        <p:nvSpPr>
          <p:cNvPr id="8" name="Content Placeholder 6"/>
          <p:cNvSpPr>
            <a:spLocks noGrp="1"/>
          </p:cNvSpPr>
          <p:nvPr>
            <p:ph sz="quarter" idx="13" hasCustomPrompt="1"/>
          </p:nvPr>
        </p:nvSpPr>
        <p:spPr bwMode="gray">
          <a:xfrm>
            <a:off x="6024564" y="1557338"/>
            <a:ext cx="4896000" cy="4500562"/>
          </a:xfrm>
        </p:spPr>
        <p:txBody>
          <a:bodyPr/>
          <a:lstStyle/>
          <a:p>
            <a:pPr lvl="0"/>
            <a:r>
              <a:rPr lang="en-US" dirty="0"/>
              <a:t>Click to edit body text</a:t>
            </a:r>
          </a:p>
          <a:p>
            <a:pPr lvl="1"/>
            <a:r>
              <a:rPr lang="en-US" dirty="0"/>
              <a:t>Click to edit heading text</a:t>
            </a:r>
          </a:p>
          <a:p>
            <a:pPr lvl="2"/>
            <a:r>
              <a:rPr lang="en-US" dirty="0"/>
              <a:t>Click to edit subheading text</a:t>
            </a:r>
          </a:p>
          <a:p>
            <a:pPr lvl="3"/>
            <a:r>
              <a:rPr lang="en-US" dirty="0"/>
              <a:t>Bullet level one</a:t>
            </a:r>
          </a:p>
          <a:p>
            <a:pPr lvl="4"/>
            <a:r>
              <a:rPr lang="en-US" dirty="0"/>
              <a:t>Bullet level two</a:t>
            </a:r>
          </a:p>
          <a:p>
            <a:pPr lvl="5"/>
            <a:r>
              <a:rPr lang="en-US" dirty="0"/>
              <a:t>Bullet level three</a:t>
            </a:r>
          </a:p>
          <a:p>
            <a:pPr lvl="6"/>
            <a:r>
              <a:rPr lang="en-US" dirty="0"/>
              <a:t>Number bullet level one</a:t>
            </a:r>
            <a:endParaRPr lang="en-GB" dirty="0"/>
          </a:p>
        </p:txBody>
      </p:sp>
      <p:sp>
        <p:nvSpPr>
          <p:cNvPr id="10" name="Title 9"/>
          <p:cNvSpPr>
            <a:spLocks noGrp="1"/>
          </p:cNvSpPr>
          <p:nvPr>
            <p:ph type="title" hasCustomPrompt="1"/>
          </p:nvPr>
        </p:nvSpPr>
        <p:spPr bwMode="gray">
          <a:xfrm>
            <a:off x="6024563" y="682859"/>
            <a:ext cx="4895850" cy="526298"/>
          </a:xfrm>
        </p:spPr>
        <p:txBody>
          <a:bodyPr/>
          <a:lstStyle>
            <a:lvl1pPr>
              <a:defRPr/>
            </a:lvl1pPr>
          </a:lstStyle>
          <a:p>
            <a:r>
              <a:rPr lang="en-GB" dirty="0"/>
              <a:t>Click to edit heading title</a:t>
            </a:r>
          </a:p>
        </p:txBody>
      </p:sp>
    </p:spTree>
    <p:extLst>
      <p:ext uri="{BB962C8B-B14F-4D97-AF65-F5344CB8AC3E}">
        <p14:creationId xmlns:p14="http://schemas.microsoft.com/office/powerpoint/2010/main" val="521224662"/>
      </p:ext>
    </p:extLst>
  </p:cSld>
  <p:clrMapOvr>
    <a:masterClrMapping/>
  </p:clrMapOvr>
  <p:extLst>
    <p:ext uri="{DCECCB84-F9BA-43D5-87BE-67443E8EF086}">
      <p15:sldGuideLst xmlns:p15="http://schemas.microsoft.com/office/powerpoint/2012/main">
        <p15:guide id="1" pos="3795">
          <p15:clr>
            <a:srgbClr val="F26B43"/>
          </p15:clr>
        </p15:guide>
        <p15:guide id="3" orient="horz" pos="1026">
          <p15:clr>
            <a:srgbClr val="F26B43"/>
          </p15:clr>
        </p15:guide>
        <p15:guide id="4" pos="3364">
          <p15:clr>
            <a:srgbClr val="F26B43"/>
          </p15:clr>
        </p15:guide>
        <p15:guide id="5" pos="6879">
          <p15:clr>
            <a:srgbClr val="F26B43"/>
          </p15:clr>
        </p15:guide>
        <p15:guide id="6" orient="horz" pos="3816">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Image and Content #2">
    <p:spTree>
      <p:nvGrpSpPr>
        <p:cNvPr id="1" name=""/>
        <p:cNvGrpSpPr/>
        <p:nvPr/>
      </p:nvGrpSpPr>
      <p:grpSpPr>
        <a:xfrm>
          <a:off x="0" y="0"/>
          <a:ext cx="0" cy="0"/>
          <a:chOff x="0" y="0"/>
          <a:chExt cx="0" cy="0"/>
        </a:xfrm>
      </p:grpSpPr>
      <p:sp>
        <p:nvSpPr>
          <p:cNvPr id="6" name="Picture Placeholder 5"/>
          <p:cNvSpPr>
            <a:spLocks noGrp="1"/>
          </p:cNvSpPr>
          <p:nvPr>
            <p:ph type="pic" sz="quarter" idx="14" hasCustomPrompt="1"/>
          </p:nvPr>
        </p:nvSpPr>
        <p:spPr bwMode="gray">
          <a:xfrm>
            <a:off x="0" y="0"/>
            <a:ext cx="5340350" cy="6858000"/>
          </a:xfrm>
          <a:noFill/>
          <a:ln>
            <a:noFill/>
          </a:ln>
        </p:spPr>
        <p:txBody>
          <a:bodyPr anchor="ctr"/>
          <a:lstStyle>
            <a:lvl1pPr algn="ctr">
              <a:defRPr baseline="0"/>
            </a:lvl1pPr>
          </a:lstStyle>
          <a:p>
            <a:r>
              <a:rPr lang="en-GB" dirty="0"/>
              <a:t>Click on icon to add a picture</a:t>
            </a:r>
          </a:p>
        </p:txBody>
      </p:sp>
      <p:sp>
        <p:nvSpPr>
          <p:cNvPr id="4" name="Slide Number Placeholder 3"/>
          <p:cNvSpPr>
            <a:spLocks noGrp="1"/>
          </p:cNvSpPr>
          <p:nvPr>
            <p:ph type="sldNum" sz="quarter" idx="11"/>
          </p:nvPr>
        </p:nvSpPr>
        <p:spPr bwMode="gray"/>
        <p:txBody>
          <a:bodyPr/>
          <a:lstStyle/>
          <a:p>
            <a:fld id="{939346A5-94A9-49D9-AEFC-34AF1F7A20E9}" type="slidenum">
              <a:rPr lang="en-GB" smtClean="0"/>
              <a:pPr/>
              <a:t>‹#›</a:t>
            </a:fld>
            <a:endParaRPr lang="en-GB" dirty="0"/>
          </a:p>
        </p:txBody>
      </p:sp>
      <p:sp>
        <p:nvSpPr>
          <p:cNvPr id="8" name="Content Placeholder 6"/>
          <p:cNvSpPr>
            <a:spLocks noGrp="1"/>
          </p:cNvSpPr>
          <p:nvPr>
            <p:ph sz="quarter" idx="13" hasCustomPrompt="1"/>
          </p:nvPr>
        </p:nvSpPr>
        <p:spPr bwMode="gray">
          <a:xfrm>
            <a:off x="6024564" y="2060575"/>
            <a:ext cx="4896000" cy="3997325"/>
          </a:xfrm>
        </p:spPr>
        <p:txBody>
          <a:bodyPr/>
          <a:lstStyle/>
          <a:p>
            <a:pPr lvl="0"/>
            <a:r>
              <a:rPr lang="en-US" dirty="0"/>
              <a:t>Click to edit body text</a:t>
            </a:r>
          </a:p>
          <a:p>
            <a:pPr lvl="1"/>
            <a:r>
              <a:rPr lang="en-US" dirty="0"/>
              <a:t>Click to edit heading text</a:t>
            </a:r>
          </a:p>
          <a:p>
            <a:pPr lvl="2"/>
            <a:r>
              <a:rPr lang="en-US" dirty="0"/>
              <a:t>Click to edit subheading text</a:t>
            </a:r>
          </a:p>
          <a:p>
            <a:pPr lvl="3"/>
            <a:r>
              <a:rPr lang="en-US" dirty="0"/>
              <a:t>Bullet level one</a:t>
            </a:r>
          </a:p>
          <a:p>
            <a:pPr lvl="4"/>
            <a:r>
              <a:rPr lang="en-US" dirty="0"/>
              <a:t>Bullet level two</a:t>
            </a:r>
          </a:p>
          <a:p>
            <a:pPr lvl="5"/>
            <a:r>
              <a:rPr lang="en-US" dirty="0"/>
              <a:t>Bullet level three</a:t>
            </a:r>
          </a:p>
          <a:p>
            <a:pPr lvl="6"/>
            <a:r>
              <a:rPr lang="en-US" dirty="0"/>
              <a:t>Number bullet level one</a:t>
            </a:r>
            <a:endParaRPr lang="en-GB" dirty="0"/>
          </a:p>
        </p:txBody>
      </p:sp>
      <p:sp>
        <p:nvSpPr>
          <p:cNvPr id="10" name="Title 9"/>
          <p:cNvSpPr>
            <a:spLocks noGrp="1"/>
          </p:cNvSpPr>
          <p:nvPr>
            <p:ph type="title" hasCustomPrompt="1"/>
          </p:nvPr>
        </p:nvSpPr>
        <p:spPr bwMode="gray">
          <a:xfrm>
            <a:off x="6024563" y="682859"/>
            <a:ext cx="4895850" cy="1024896"/>
          </a:xfrm>
        </p:spPr>
        <p:txBody>
          <a:bodyPr/>
          <a:lstStyle>
            <a:lvl1pPr>
              <a:defRPr baseline="0"/>
            </a:lvl1pPr>
          </a:lstStyle>
          <a:p>
            <a:r>
              <a:rPr lang="en-GB" dirty="0"/>
              <a:t>Click to edit heading title, two lines</a:t>
            </a:r>
          </a:p>
        </p:txBody>
      </p:sp>
      <p:sp>
        <p:nvSpPr>
          <p:cNvPr id="2" name="Footer Placeholder 1"/>
          <p:cNvSpPr>
            <a:spLocks noGrp="1"/>
          </p:cNvSpPr>
          <p:nvPr>
            <p:ph type="ftr" sz="quarter" idx="15"/>
          </p:nvPr>
        </p:nvSpPr>
        <p:spPr bwMode="gray"/>
        <p:txBody>
          <a:bodyPr/>
          <a:lstStyle/>
          <a:p>
            <a:r>
              <a:rPr lang="en-GB"/>
              <a:t>Document title</a:t>
            </a:r>
            <a:endParaRPr lang="en-GB" dirty="0"/>
          </a:p>
        </p:txBody>
      </p:sp>
    </p:spTree>
    <p:extLst>
      <p:ext uri="{BB962C8B-B14F-4D97-AF65-F5344CB8AC3E}">
        <p14:creationId xmlns:p14="http://schemas.microsoft.com/office/powerpoint/2010/main" val="2933971466"/>
      </p:ext>
    </p:extLst>
  </p:cSld>
  <p:clrMapOvr>
    <a:masterClrMapping/>
  </p:clrMapOvr>
  <p:extLst>
    <p:ext uri="{DCECCB84-F9BA-43D5-87BE-67443E8EF086}">
      <p15:sldGuideLst xmlns:p15="http://schemas.microsoft.com/office/powerpoint/2012/main">
        <p15:guide id="1" pos="3795">
          <p15:clr>
            <a:srgbClr val="F26B43"/>
          </p15:clr>
        </p15:guide>
        <p15:guide id="2" pos="6879">
          <p15:clr>
            <a:srgbClr val="F26B43"/>
          </p15:clr>
        </p15:guide>
        <p15:guide id="3" orient="horz" pos="1298">
          <p15:clr>
            <a:srgbClr val="F26B43"/>
          </p15:clr>
        </p15:guide>
        <p15:guide id="4" pos="3364">
          <p15:clr>
            <a:srgbClr val="F26B43"/>
          </p15:clr>
        </p15:guide>
        <p15:guide id="5" orient="horz" pos="3816">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ull Out Box and Image">
    <p:spTree>
      <p:nvGrpSpPr>
        <p:cNvPr id="1" name=""/>
        <p:cNvGrpSpPr/>
        <p:nvPr/>
      </p:nvGrpSpPr>
      <p:grpSpPr>
        <a:xfrm>
          <a:off x="0" y="0"/>
          <a:ext cx="0" cy="0"/>
          <a:chOff x="0" y="0"/>
          <a:chExt cx="0" cy="0"/>
        </a:xfrm>
      </p:grpSpPr>
      <p:sp>
        <p:nvSpPr>
          <p:cNvPr id="33" name="Freeform 32"/>
          <p:cNvSpPr/>
          <p:nvPr userDrawn="1"/>
        </p:nvSpPr>
        <p:spPr bwMode="gray">
          <a:xfrm rot="5400000">
            <a:off x="839025" y="735201"/>
            <a:ext cx="540000" cy="540000"/>
          </a:xfrm>
          <a:custGeom>
            <a:avLst/>
            <a:gdLst>
              <a:gd name="connsiteX0" fmla="*/ 0 w 540000"/>
              <a:gd name="connsiteY0" fmla="*/ 540000 h 540000"/>
              <a:gd name="connsiteX1" fmla="*/ 0 w 540000"/>
              <a:gd name="connsiteY1" fmla="*/ 522000 h 540000"/>
              <a:gd name="connsiteX2" fmla="*/ 0 w 540000"/>
              <a:gd name="connsiteY2" fmla="*/ 0 h 540000"/>
              <a:gd name="connsiteX3" fmla="*/ 18000 w 540000"/>
              <a:gd name="connsiteY3" fmla="*/ 0 h 540000"/>
              <a:gd name="connsiteX4" fmla="*/ 18000 w 540000"/>
              <a:gd name="connsiteY4" fmla="*/ 522000 h 540000"/>
              <a:gd name="connsiteX5" fmla="*/ 540000 w 540000"/>
              <a:gd name="connsiteY5" fmla="*/ 522000 h 540000"/>
              <a:gd name="connsiteX6" fmla="*/ 540000 w 540000"/>
              <a:gd name="connsiteY6" fmla="*/ 540000 h 540000"/>
              <a:gd name="connsiteX7" fmla="*/ 18000 w 540000"/>
              <a:gd name="connsiteY7" fmla="*/ 54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00" h="540000">
                <a:moveTo>
                  <a:pt x="0" y="540000"/>
                </a:moveTo>
                <a:lnTo>
                  <a:pt x="0" y="522000"/>
                </a:lnTo>
                <a:lnTo>
                  <a:pt x="0" y="0"/>
                </a:lnTo>
                <a:lnTo>
                  <a:pt x="18000" y="0"/>
                </a:lnTo>
                <a:lnTo>
                  <a:pt x="18000" y="522000"/>
                </a:lnTo>
                <a:lnTo>
                  <a:pt x="540000" y="522000"/>
                </a:lnTo>
                <a:lnTo>
                  <a:pt x="540000" y="540000"/>
                </a:lnTo>
                <a:lnTo>
                  <a:pt x="18000" y="540000"/>
                </a:lnTo>
                <a:close/>
              </a:path>
            </a:pathLst>
          </a:custGeom>
          <a:ln w="19050"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userDrawn="1"/>
        </p:nvSpPr>
        <p:spPr bwMode="gray">
          <a:xfrm rot="16200000">
            <a:off x="5190050" y="5546289"/>
            <a:ext cx="540000" cy="540000"/>
          </a:xfrm>
          <a:custGeom>
            <a:avLst/>
            <a:gdLst>
              <a:gd name="connsiteX0" fmla="*/ 0 w 540000"/>
              <a:gd name="connsiteY0" fmla="*/ 540000 h 540000"/>
              <a:gd name="connsiteX1" fmla="*/ 0 w 540000"/>
              <a:gd name="connsiteY1" fmla="*/ 522000 h 540000"/>
              <a:gd name="connsiteX2" fmla="*/ 0 w 540000"/>
              <a:gd name="connsiteY2" fmla="*/ 0 h 540000"/>
              <a:gd name="connsiteX3" fmla="*/ 18000 w 540000"/>
              <a:gd name="connsiteY3" fmla="*/ 0 h 540000"/>
              <a:gd name="connsiteX4" fmla="*/ 18000 w 540000"/>
              <a:gd name="connsiteY4" fmla="*/ 522000 h 540000"/>
              <a:gd name="connsiteX5" fmla="*/ 540000 w 540000"/>
              <a:gd name="connsiteY5" fmla="*/ 522000 h 540000"/>
              <a:gd name="connsiteX6" fmla="*/ 540000 w 540000"/>
              <a:gd name="connsiteY6" fmla="*/ 540000 h 540000"/>
              <a:gd name="connsiteX7" fmla="*/ 18000 w 540000"/>
              <a:gd name="connsiteY7" fmla="*/ 54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00" h="540000">
                <a:moveTo>
                  <a:pt x="0" y="540000"/>
                </a:moveTo>
                <a:lnTo>
                  <a:pt x="0" y="522000"/>
                </a:lnTo>
                <a:lnTo>
                  <a:pt x="0" y="0"/>
                </a:lnTo>
                <a:lnTo>
                  <a:pt x="18000" y="0"/>
                </a:lnTo>
                <a:lnTo>
                  <a:pt x="18000" y="522000"/>
                </a:lnTo>
                <a:lnTo>
                  <a:pt x="540000" y="522000"/>
                </a:lnTo>
                <a:lnTo>
                  <a:pt x="540000" y="540000"/>
                </a:lnTo>
                <a:lnTo>
                  <a:pt x="18000" y="540000"/>
                </a:lnTo>
                <a:close/>
              </a:path>
            </a:pathLst>
          </a:custGeom>
          <a:ln w="19050"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Picture Placeholder 31"/>
          <p:cNvSpPr>
            <a:spLocks noGrp="1"/>
          </p:cNvSpPr>
          <p:nvPr>
            <p:ph type="pic" sz="quarter" idx="12" hasCustomPrompt="1"/>
          </p:nvPr>
        </p:nvSpPr>
        <p:spPr bwMode="gray">
          <a:xfrm>
            <a:off x="0" y="1"/>
            <a:ext cx="12192000" cy="6858000"/>
          </a:xfrm>
          <a:custGeom>
            <a:avLst/>
            <a:gdLst>
              <a:gd name="connsiteX0" fmla="*/ 5712050 w 12192000"/>
              <a:gd name="connsiteY0" fmla="*/ 5546288 h 6858000"/>
              <a:gd name="connsiteX1" fmla="*/ 5712050 w 12192000"/>
              <a:gd name="connsiteY1" fmla="*/ 6068288 h 6858000"/>
              <a:gd name="connsiteX2" fmla="*/ 5190050 w 12192000"/>
              <a:gd name="connsiteY2" fmla="*/ 6068288 h 6858000"/>
              <a:gd name="connsiteX3" fmla="*/ 5190050 w 12192000"/>
              <a:gd name="connsiteY3" fmla="*/ 6086288 h 6858000"/>
              <a:gd name="connsiteX4" fmla="*/ 5712050 w 12192000"/>
              <a:gd name="connsiteY4" fmla="*/ 6086288 h 6858000"/>
              <a:gd name="connsiteX5" fmla="*/ 5730050 w 12192000"/>
              <a:gd name="connsiteY5" fmla="*/ 6086288 h 6858000"/>
              <a:gd name="connsiteX6" fmla="*/ 5730050 w 12192000"/>
              <a:gd name="connsiteY6" fmla="*/ 6068288 h 6858000"/>
              <a:gd name="connsiteX7" fmla="*/ 5730050 w 12192000"/>
              <a:gd name="connsiteY7" fmla="*/ 5546288 h 6858000"/>
              <a:gd name="connsiteX8" fmla="*/ 839025 w 12192000"/>
              <a:gd name="connsiteY8" fmla="*/ 735200 h 6858000"/>
              <a:gd name="connsiteX9" fmla="*/ 839025 w 12192000"/>
              <a:gd name="connsiteY9" fmla="*/ 753200 h 6858000"/>
              <a:gd name="connsiteX10" fmla="*/ 839025 w 12192000"/>
              <a:gd name="connsiteY10" fmla="*/ 1275200 h 6858000"/>
              <a:gd name="connsiteX11" fmla="*/ 857025 w 12192000"/>
              <a:gd name="connsiteY11" fmla="*/ 1275200 h 6858000"/>
              <a:gd name="connsiteX12" fmla="*/ 857025 w 12192000"/>
              <a:gd name="connsiteY12" fmla="*/ 753200 h 6858000"/>
              <a:gd name="connsiteX13" fmla="*/ 1379025 w 12192000"/>
              <a:gd name="connsiteY13" fmla="*/ 753200 h 6858000"/>
              <a:gd name="connsiteX14" fmla="*/ 1379025 w 12192000"/>
              <a:gd name="connsiteY14" fmla="*/ 735200 h 6858000"/>
              <a:gd name="connsiteX15" fmla="*/ 857025 w 12192000"/>
              <a:gd name="connsiteY15" fmla="*/ 735200 h 6858000"/>
              <a:gd name="connsiteX16" fmla="*/ 0 w 12192000"/>
              <a:gd name="connsiteY16" fmla="*/ 0 h 6858000"/>
              <a:gd name="connsiteX17" fmla="*/ 12192000 w 12192000"/>
              <a:gd name="connsiteY17" fmla="*/ 0 h 6858000"/>
              <a:gd name="connsiteX18" fmla="*/ 12192000 w 12192000"/>
              <a:gd name="connsiteY18" fmla="*/ 6858000 h 6858000"/>
              <a:gd name="connsiteX19" fmla="*/ 0 w 12192000"/>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6858000">
                <a:moveTo>
                  <a:pt x="5712050" y="5546288"/>
                </a:moveTo>
                <a:lnTo>
                  <a:pt x="5712050" y="6068288"/>
                </a:lnTo>
                <a:lnTo>
                  <a:pt x="5190050" y="6068288"/>
                </a:lnTo>
                <a:lnTo>
                  <a:pt x="5190050" y="6086288"/>
                </a:lnTo>
                <a:lnTo>
                  <a:pt x="5712050" y="6086288"/>
                </a:lnTo>
                <a:lnTo>
                  <a:pt x="5730050" y="6086288"/>
                </a:lnTo>
                <a:lnTo>
                  <a:pt x="5730050" y="6068288"/>
                </a:lnTo>
                <a:lnTo>
                  <a:pt x="5730050" y="5546288"/>
                </a:lnTo>
                <a:close/>
                <a:moveTo>
                  <a:pt x="839025" y="735200"/>
                </a:moveTo>
                <a:lnTo>
                  <a:pt x="839025" y="753200"/>
                </a:lnTo>
                <a:lnTo>
                  <a:pt x="839025" y="1275200"/>
                </a:lnTo>
                <a:lnTo>
                  <a:pt x="857025" y="1275200"/>
                </a:lnTo>
                <a:lnTo>
                  <a:pt x="857025" y="753200"/>
                </a:lnTo>
                <a:lnTo>
                  <a:pt x="1379025" y="753200"/>
                </a:lnTo>
                <a:lnTo>
                  <a:pt x="1379025" y="735200"/>
                </a:lnTo>
                <a:lnTo>
                  <a:pt x="857025" y="735200"/>
                </a:lnTo>
                <a:close/>
                <a:moveTo>
                  <a:pt x="0" y="0"/>
                </a:moveTo>
                <a:lnTo>
                  <a:pt x="12192000" y="0"/>
                </a:lnTo>
                <a:lnTo>
                  <a:pt x="12192000" y="6858000"/>
                </a:lnTo>
                <a:lnTo>
                  <a:pt x="0" y="6858000"/>
                </a:lnTo>
                <a:close/>
              </a:path>
            </a:pathLst>
          </a:custGeom>
          <a:ln>
            <a:noFill/>
          </a:ln>
        </p:spPr>
        <p:txBody>
          <a:bodyPr wrap="square" rIns="1260000" anchor="ctr">
            <a:noAutofit/>
          </a:bodyPr>
          <a:lstStyle>
            <a:lvl1pPr algn="r">
              <a:defRPr baseline="0"/>
            </a:lvl1pPr>
          </a:lstStyle>
          <a:p>
            <a:r>
              <a:rPr lang="en-GB" dirty="0"/>
              <a:t>Click on icon to add a picture</a:t>
            </a:r>
          </a:p>
        </p:txBody>
      </p:sp>
      <p:sp>
        <p:nvSpPr>
          <p:cNvPr id="9" name="Text Placeholder 8"/>
          <p:cNvSpPr>
            <a:spLocks noGrp="1"/>
          </p:cNvSpPr>
          <p:nvPr>
            <p:ph type="body" sz="quarter" idx="13"/>
          </p:nvPr>
        </p:nvSpPr>
        <p:spPr bwMode="gray">
          <a:xfrm>
            <a:off x="1120775" y="1016000"/>
            <a:ext cx="4340225" cy="4789488"/>
          </a:xfrm>
          <a:solidFill>
            <a:schemeClr val="bg1"/>
          </a:solidFill>
        </p:spPr>
        <p:txBody>
          <a:bodyPr lIns="468000" tIns="324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5" name="Text Placeholder 8"/>
          <p:cNvSpPr>
            <a:spLocks noGrp="1"/>
          </p:cNvSpPr>
          <p:nvPr>
            <p:ph type="body" sz="quarter" idx="14" hasCustomPrompt="1"/>
          </p:nvPr>
        </p:nvSpPr>
        <p:spPr bwMode="gray">
          <a:xfrm>
            <a:off x="1120775" y="1016000"/>
            <a:ext cx="4340225" cy="4789488"/>
          </a:xfrm>
          <a:solidFill>
            <a:schemeClr val="bg1"/>
          </a:solidFill>
        </p:spPr>
        <p:txBody>
          <a:bodyPr lIns="468000" tIns="324000" rIns="468000" bIns="324000"/>
          <a:lstStyle>
            <a:lvl1pPr>
              <a:defRPr baseline="0"/>
            </a:lvl1pPr>
            <a:lvl2pPr>
              <a:defRPr baseline="0"/>
            </a:lvl2pPr>
            <a:lvl3pPr>
              <a:defRPr baseline="0"/>
            </a:lvl3pPr>
            <a:lvl4pPr>
              <a:defRPr baseline="0"/>
            </a:lvl4pPr>
            <a:lvl5pPr>
              <a:defRPr baseline="0"/>
            </a:lvl5pPr>
          </a:lstStyle>
          <a:p>
            <a:pPr lvl="0"/>
            <a:r>
              <a:rPr lang="en-US" dirty="0"/>
              <a:t>Click to edit pull out box body text</a:t>
            </a:r>
          </a:p>
          <a:p>
            <a:pPr lvl="1"/>
            <a:r>
              <a:rPr lang="en-US" dirty="0"/>
              <a:t>Click to edit pull out box heading text</a:t>
            </a:r>
          </a:p>
          <a:p>
            <a:pPr lvl="2"/>
            <a:r>
              <a:rPr lang="en-US" dirty="0"/>
              <a:t>Click to edit pull out box subheading</a:t>
            </a:r>
          </a:p>
          <a:p>
            <a:pPr lvl="3"/>
            <a:r>
              <a:rPr lang="en-US" dirty="0"/>
              <a:t>Bullet list one</a:t>
            </a:r>
          </a:p>
          <a:p>
            <a:pPr lvl="4"/>
            <a:r>
              <a:rPr lang="en-US" dirty="0"/>
              <a:t>Bullet list two</a:t>
            </a:r>
            <a:endParaRPr lang="en-GB" dirty="0"/>
          </a:p>
        </p:txBody>
      </p:sp>
    </p:spTree>
    <p:extLst>
      <p:ext uri="{BB962C8B-B14F-4D97-AF65-F5344CB8AC3E}">
        <p14:creationId xmlns:p14="http://schemas.microsoft.com/office/powerpoint/2010/main" val="548477517"/>
      </p:ext>
    </p:extLst>
  </p:cSld>
  <p:clrMapOvr>
    <a:masterClrMapping/>
  </p:clrMapOvr>
  <p:extLst>
    <p:ext uri="{DCECCB84-F9BA-43D5-87BE-67443E8EF086}">
      <p15:sldGuideLst xmlns:p15="http://schemas.microsoft.com/office/powerpoint/2012/main">
        <p15:guide id="1" orient="horz" pos="3657">
          <p15:clr>
            <a:srgbClr val="F26B43"/>
          </p15:clr>
        </p15:guide>
        <p15:guide id="2" orient="horz" pos="640">
          <p15:clr>
            <a:srgbClr val="F26B43"/>
          </p15:clr>
        </p15:guide>
        <p15:guide id="3" pos="710">
          <p15:clr>
            <a:srgbClr val="F26B43"/>
          </p15:clr>
        </p15:guide>
        <p15:guide id="4" pos="3432">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12" cstate="hqprint">
            <a:extLst>
              <a:ext uri="{28A0092B-C50C-407E-A947-70E740481C1C}">
                <a14:useLocalDpi xmlns:a14="http://schemas.microsoft.com/office/drawing/2010/main"/>
              </a:ext>
            </a:extLst>
          </a:blip>
          <a:srcRect l="19963" t="19963" r="19963" b="19963"/>
          <a:stretch/>
        </p:blipFill>
        <p:spPr bwMode="gray">
          <a:xfrm>
            <a:off x="11388725" y="721505"/>
            <a:ext cx="468002" cy="468000"/>
          </a:xfrm>
          <a:prstGeom prst="ellipse">
            <a:avLst/>
          </a:prstGeom>
        </p:spPr>
      </p:pic>
      <p:sp>
        <p:nvSpPr>
          <p:cNvPr id="2" name="Title Placeholder 1"/>
          <p:cNvSpPr>
            <a:spLocks noGrp="1"/>
          </p:cNvSpPr>
          <p:nvPr>
            <p:ph type="title"/>
          </p:nvPr>
        </p:nvSpPr>
        <p:spPr bwMode="gray">
          <a:xfrm>
            <a:off x="839788" y="682859"/>
            <a:ext cx="10080625" cy="526298"/>
          </a:xfrm>
          <a:prstGeom prst="rect">
            <a:avLst/>
          </a:prstGeom>
        </p:spPr>
        <p:txBody>
          <a:bodyPr vert="horz" wrap="square" lIns="0" tIns="0" rIns="0" bIns="0" rtlCol="0" anchor="t" anchorCtr="0">
            <a:spAutoFit/>
          </a:bodyPr>
          <a:lstStyle/>
          <a:p>
            <a:r>
              <a:rPr lang="en-US" dirty="0"/>
              <a:t>Click to edit heading title</a:t>
            </a:r>
            <a:endParaRPr lang="en-GB" dirty="0"/>
          </a:p>
        </p:txBody>
      </p:sp>
      <p:sp>
        <p:nvSpPr>
          <p:cNvPr id="3" name="Text Placeholder 2"/>
          <p:cNvSpPr>
            <a:spLocks noGrp="1"/>
          </p:cNvSpPr>
          <p:nvPr>
            <p:ph type="body" idx="1"/>
          </p:nvPr>
        </p:nvSpPr>
        <p:spPr bwMode="gray">
          <a:xfrm>
            <a:off x="839788" y="1557338"/>
            <a:ext cx="10080000" cy="4500562"/>
          </a:xfrm>
          <a:prstGeom prst="rect">
            <a:avLst/>
          </a:prstGeom>
        </p:spPr>
        <p:txBody>
          <a:bodyPr vert="horz" lIns="0" tIns="0" rIns="0" bIns="0" rtlCol="0">
            <a:noAutofit/>
          </a:bodyPr>
          <a:lstStyle/>
          <a:p>
            <a:pPr lvl="0"/>
            <a:r>
              <a:rPr lang="en-US" dirty="0"/>
              <a:t>Click to edit body text</a:t>
            </a:r>
          </a:p>
          <a:p>
            <a:pPr lvl="1"/>
            <a:r>
              <a:rPr lang="en-US" dirty="0"/>
              <a:t>Click to edit heading text</a:t>
            </a:r>
          </a:p>
          <a:p>
            <a:pPr lvl="2"/>
            <a:r>
              <a:rPr lang="en-US" dirty="0"/>
              <a:t>Click to edit subheading text</a:t>
            </a:r>
          </a:p>
          <a:p>
            <a:pPr lvl="3"/>
            <a:r>
              <a:rPr lang="en-US" dirty="0"/>
              <a:t>Bullet level one</a:t>
            </a:r>
          </a:p>
          <a:p>
            <a:pPr lvl="4"/>
            <a:r>
              <a:rPr lang="en-US" dirty="0"/>
              <a:t>Bullet level two</a:t>
            </a:r>
          </a:p>
          <a:p>
            <a:pPr lvl="5"/>
            <a:r>
              <a:rPr lang="en-US" dirty="0"/>
              <a:t>Bullet level three</a:t>
            </a:r>
          </a:p>
          <a:p>
            <a:pPr lvl="6"/>
            <a:r>
              <a:rPr lang="en-US" dirty="0"/>
              <a:t>Number bullet level one</a:t>
            </a:r>
            <a:endParaRPr lang="en-GB" dirty="0"/>
          </a:p>
        </p:txBody>
      </p:sp>
      <p:sp>
        <p:nvSpPr>
          <p:cNvPr id="5" name="Footer Placeholder 4"/>
          <p:cNvSpPr>
            <a:spLocks noGrp="1"/>
          </p:cNvSpPr>
          <p:nvPr>
            <p:ph type="ftr" sz="quarter" idx="3"/>
          </p:nvPr>
        </p:nvSpPr>
        <p:spPr bwMode="gray">
          <a:xfrm rot="16200000">
            <a:off x="10084629" y="4334676"/>
            <a:ext cx="3081320" cy="365125"/>
          </a:xfrm>
          <a:prstGeom prst="rect">
            <a:avLst/>
          </a:prstGeom>
        </p:spPr>
        <p:txBody>
          <a:bodyPr vert="horz" lIns="0" tIns="0" rIns="0" bIns="0" rtlCol="0" anchor="ctr"/>
          <a:lstStyle>
            <a:lvl1pPr algn="r">
              <a:defRPr sz="1250" spc="20" baseline="0">
                <a:solidFill>
                  <a:schemeClr val="tx2"/>
                </a:solidFill>
              </a:defRPr>
            </a:lvl1pPr>
          </a:lstStyle>
          <a:p>
            <a:r>
              <a:rPr lang="en-GB" dirty="0"/>
              <a:t>Document title</a:t>
            </a:r>
          </a:p>
        </p:txBody>
      </p:sp>
      <p:sp>
        <p:nvSpPr>
          <p:cNvPr id="6" name="Slide Number Placeholder 5"/>
          <p:cNvSpPr>
            <a:spLocks noGrp="1"/>
          </p:cNvSpPr>
          <p:nvPr>
            <p:ph type="sldNum" sz="quarter" idx="4"/>
          </p:nvPr>
        </p:nvSpPr>
        <p:spPr bwMode="gray">
          <a:xfrm>
            <a:off x="11445288" y="775505"/>
            <a:ext cx="360000" cy="360000"/>
          </a:xfrm>
          <a:prstGeom prst="rect">
            <a:avLst/>
          </a:prstGeom>
        </p:spPr>
        <p:txBody>
          <a:bodyPr vert="horz" wrap="none" lIns="0" tIns="0" rIns="0" bIns="0" rtlCol="0" anchor="ctr"/>
          <a:lstStyle>
            <a:lvl1pPr algn="ctr">
              <a:defRPr sz="1800">
                <a:solidFill>
                  <a:schemeClr val="tx2"/>
                </a:solidFill>
                <a:latin typeface="Calibre Semibold" panose="020B0703030202060203" pitchFamily="34" charset="0"/>
              </a:defRPr>
            </a:lvl1pPr>
          </a:lstStyle>
          <a:p>
            <a:fld id="{939346A5-94A9-49D9-AEFC-34AF1F7A20E9}" type="slidenum">
              <a:rPr lang="en-GB" smtClean="0"/>
              <a:pPr/>
              <a:t>‹#›</a:t>
            </a:fld>
            <a:endParaRPr lang="en-GB" dirty="0"/>
          </a:p>
        </p:txBody>
      </p:sp>
      <p:sp>
        <p:nvSpPr>
          <p:cNvPr id="12" name="Footer Placeholder 4"/>
          <p:cNvSpPr txBox="1">
            <a:spLocks/>
          </p:cNvSpPr>
          <p:nvPr userDrawn="1"/>
        </p:nvSpPr>
        <p:spPr bwMode="gray">
          <a:xfrm rot="16200000">
            <a:off x="10869290" y="1986311"/>
            <a:ext cx="1512000" cy="365125"/>
          </a:xfrm>
          <a:prstGeom prst="rect">
            <a:avLst/>
          </a:prstGeom>
        </p:spPr>
        <p:txBody>
          <a:bodyPr vert="horz" wrap="none" lIns="0" tIns="0" rIns="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50" cap="all" spc="70" baseline="0" dirty="0">
                <a:solidFill>
                  <a:schemeClr val="accent1"/>
                </a:solidFill>
                <a:latin typeface="Calibre Semibold" panose="020B0703030202060203" pitchFamily="34" charset="0"/>
              </a:rPr>
              <a:t>  </a:t>
            </a:r>
            <a:r>
              <a:rPr lang="en-GB" sz="1250" cap="all" spc="70" baseline="0" dirty="0">
                <a:solidFill>
                  <a:schemeClr val="accent1"/>
                </a:solidFill>
                <a:latin typeface="+mn-lt"/>
              </a:rPr>
              <a:t>| </a:t>
            </a:r>
            <a:r>
              <a:rPr lang="en-GB" sz="1250" cap="all" spc="70" baseline="0" dirty="0">
                <a:solidFill>
                  <a:schemeClr val="tx2"/>
                </a:solidFill>
                <a:latin typeface="Calibre Semibold" panose="020B0703030202060203" pitchFamily="34" charset="0"/>
              </a:rPr>
              <a:t> </a:t>
            </a:r>
            <a:r>
              <a:rPr lang="en-GB" sz="1250" cap="all" spc="70" dirty="0">
                <a:solidFill>
                  <a:schemeClr val="tx2"/>
                </a:solidFill>
                <a:latin typeface="Calibre Semibold" panose="020B0703030202060203" pitchFamily="34" charset="0"/>
              </a:rPr>
              <a:t>London</a:t>
            </a:r>
            <a:r>
              <a:rPr lang="en-GB" sz="1250" cap="all" spc="70" baseline="0" dirty="0">
                <a:solidFill>
                  <a:schemeClr val="tx2"/>
                </a:solidFill>
                <a:latin typeface="Calibre Semibold" panose="020B0703030202060203" pitchFamily="34" charset="0"/>
              </a:rPr>
              <a:t> Funders</a:t>
            </a:r>
            <a:endParaRPr lang="en-GB" sz="1250" cap="all" spc="70" dirty="0">
              <a:solidFill>
                <a:schemeClr val="tx2"/>
              </a:solidFill>
              <a:latin typeface="Calibre Semibold" panose="020B0703030202060203" pitchFamily="34" charset="0"/>
            </a:endParaRPr>
          </a:p>
        </p:txBody>
      </p:sp>
    </p:spTree>
    <p:extLst>
      <p:ext uri="{BB962C8B-B14F-4D97-AF65-F5344CB8AC3E}">
        <p14:creationId xmlns:p14="http://schemas.microsoft.com/office/powerpoint/2010/main" val="246734648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dt="0"/>
  <p:txStyles>
    <p:titleStyle>
      <a:lvl1pPr algn="l" defTabSz="914400" rtl="0" eaLnBrk="1" latinLnBrk="0" hangingPunct="1">
        <a:lnSpc>
          <a:spcPct val="90000"/>
        </a:lnSpc>
        <a:spcBef>
          <a:spcPct val="0"/>
        </a:spcBef>
        <a:buNone/>
        <a:defRPr sz="3700" kern="1200">
          <a:solidFill>
            <a:schemeClr val="tx2"/>
          </a:solidFill>
          <a:latin typeface="+mj-lt"/>
          <a:ea typeface="+mj-ea"/>
          <a:cs typeface="+mj-cs"/>
        </a:defRPr>
      </a:lvl1pPr>
    </p:titleStyle>
    <p:bodyStyle>
      <a:lvl1pPr marL="0" indent="0" algn="l" defTabSz="914400" rtl="0" eaLnBrk="1" latinLnBrk="0" hangingPunct="1">
        <a:lnSpc>
          <a:spcPct val="114000"/>
        </a:lnSpc>
        <a:spcBef>
          <a:spcPts val="0"/>
        </a:spcBef>
        <a:spcAft>
          <a:spcPts val="1800"/>
        </a:spcAft>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1200"/>
        </a:spcAft>
        <a:buFont typeface="Arial" panose="020B0604020202020204" pitchFamily="34" charset="0"/>
        <a:buNone/>
        <a:defRPr sz="2400" b="0" kern="1200" baseline="0">
          <a:solidFill>
            <a:schemeClr val="tx2"/>
          </a:solidFill>
          <a:latin typeface="+mj-lt"/>
          <a:ea typeface="+mn-ea"/>
          <a:cs typeface="+mn-cs"/>
        </a:defRPr>
      </a:lvl2pPr>
      <a:lvl3pPr marL="0" indent="0" algn="l" defTabSz="914400" rtl="0" eaLnBrk="1" latinLnBrk="0" hangingPunct="1">
        <a:lnSpc>
          <a:spcPct val="114000"/>
        </a:lnSpc>
        <a:spcBef>
          <a:spcPts val="600"/>
        </a:spcBef>
        <a:spcAft>
          <a:spcPts val="1200"/>
        </a:spcAft>
        <a:buClr>
          <a:schemeClr val="tx2"/>
        </a:buClr>
        <a:buFont typeface="Calibri" panose="020F0502020204030204" pitchFamily="34" charset="0"/>
        <a:buNone/>
        <a:defRPr sz="2100" b="0" kern="1200">
          <a:solidFill>
            <a:schemeClr val="tx1"/>
          </a:solidFill>
          <a:latin typeface="Calibre Semibold" panose="020B0703030202060203" pitchFamily="34" charset="0"/>
          <a:ea typeface="+mn-ea"/>
          <a:cs typeface="+mn-cs"/>
        </a:defRPr>
      </a:lvl3pPr>
      <a:lvl4pPr marL="36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b="0" kern="1200">
          <a:solidFill>
            <a:schemeClr val="tx1"/>
          </a:solidFill>
          <a:latin typeface="+mn-lt"/>
          <a:ea typeface="+mn-ea"/>
          <a:cs typeface="+mn-cs"/>
        </a:defRPr>
      </a:lvl4pPr>
      <a:lvl5pPr marL="72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b="0" kern="1200">
          <a:solidFill>
            <a:schemeClr val="tx1"/>
          </a:solidFill>
          <a:latin typeface="+mn-lt"/>
          <a:ea typeface="+mn-ea"/>
          <a:cs typeface="+mn-cs"/>
        </a:defRPr>
      </a:lvl5pPr>
      <a:lvl6pPr marL="108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kern="1200">
          <a:solidFill>
            <a:schemeClr val="tx1"/>
          </a:solidFill>
          <a:latin typeface="+mn-lt"/>
          <a:ea typeface="+mn-ea"/>
          <a:cs typeface="+mn-cs"/>
        </a:defRPr>
      </a:lvl6pPr>
      <a:lvl7pPr marL="360000" indent="-360000" algn="l" defTabSz="914400" rtl="0" eaLnBrk="1" latinLnBrk="0" hangingPunct="1">
        <a:lnSpc>
          <a:spcPct val="114000"/>
        </a:lnSpc>
        <a:spcBef>
          <a:spcPts val="0"/>
        </a:spcBef>
        <a:spcAft>
          <a:spcPts val="1800"/>
        </a:spcAft>
        <a:buClr>
          <a:schemeClr val="tx2"/>
        </a:buClr>
        <a:buFont typeface="+mj-lt"/>
        <a:buAutoNum type="arabicPeriod"/>
        <a:defRPr sz="18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https://londonfunders647.sharepoint.com/:w:/g/EYnoja40RPlCsZNvF-5kcz4BHY702hPY_IEQMdkjXGinSQ?e=LUaAND"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47325" y="2581481"/>
            <a:ext cx="5076825" cy="1828193"/>
          </a:xfrm>
        </p:spPr>
        <p:txBody>
          <a:bodyPr/>
          <a:lstStyle/>
          <a:p>
            <a:r>
              <a:rPr lang="en-GB" dirty="0">
                <a:solidFill>
                  <a:schemeClr val="bg1"/>
                </a:solidFill>
              </a:rPr>
              <a:t>London’s Giving </a:t>
            </a:r>
            <a:br>
              <a:rPr lang="en-GB" dirty="0">
                <a:solidFill>
                  <a:schemeClr val="bg1"/>
                </a:solidFill>
              </a:rPr>
            </a:br>
            <a:r>
              <a:rPr lang="en-GB" dirty="0">
                <a:solidFill>
                  <a:schemeClr val="bg1"/>
                </a:solidFill>
              </a:rPr>
              <a:t>June N</a:t>
            </a:r>
            <a:r>
              <a:rPr lang="en-GB" dirty="0"/>
              <a:t>etwork Meeting</a:t>
            </a:r>
            <a:br>
              <a:rPr lang="en-GB" dirty="0">
                <a:solidFill>
                  <a:schemeClr val="bg1"/>
                </a:solidFill>
              </a:rPr>
            </a:br>
            <a:endParaRPr lang="en-GB" dirty="0"/>
          </a:p>
        </p:txBody>
      </p:sp>
      <p:sp>
        <p:nvSpPr>
          <p:cNvPr id="6" name="Text Placeholder 5"/>
          <p:cNvSpPr>
            <a:spLocks noGrp="1"/>
          </p:cNvSpPr>
          <p:nvPr>
            <p:ph type="body" sz="quarter" idx="12"/>
          </p:nvPr>
        </p:nvSpPr>
        <p:spPr/>
        <p:txBody>
          <a:bodyPr/>
          <a:lstStyle/>
          <a:p>
            <a:r>
              <a:rPr lang="en-GB" dirty="0"/>
              <a:t>londonfunders.org.uk</a:t>
            </a:r>
          </a:p>
        </p:txBody>
      </p:sp>
      <p:sp>
        <p:nvSpPr>
          <p:cNvPr id="5" name="Text Placeholder 4">
            <a:extLst>
              <a:ext uri="{FF2B5EF4-FFF2-40B4-BE49-F238E27FC236}">
                <a16:creationId xmlns:a16="http://schemas.microsoft.com/office/drawing/2014/main" id="{FF982364-E360-3CFA-2181-198B46BB0BB0}"/>
              </a:ext>
            </a:extLst>
          </p:cNvPr>
          <p:cNvSpPr>
            <a:spLocks noGrp="1"/>
          </p:cNvSpPr>
          <p:nvPr>
            <p:ph type="body" sz="quarter" idx="14"/>
          </p:nvPr>
        </p:nvSpPr>
        <p:spPr/>
        <p:txBody>
          <a:bodyPr/>
          <a:lstStyle/>
          <a:p>
            <a:r>
              <a:rPr lang="en-GB" dirty="0"/>
              <a:t>19 June 2024</a:t>
            </a:r>
          </a:p>
        </p:txBody>
      </p:sp>
    </p:spTree>
    <p:extLst>
      <p:ext uri="{BB962C8B-B14F-4D97-AF65-F5344CB8AC3E}">
        <p14:creationId xmlns:p14="http://schemas.microsoft.com/office/powerpoint/2010/main" val="364601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4"/>
          </p:nvPr>
        </p:nvPicPr>
        <p:blipFill rotWithShape="1">
          <a:blip r:embed="rId2" cstate="hqprint">
            <a:extLst>
              <a:ext uri="{28A0092B-C50C-407E-A947-70E740481C1C}">
                <a14:useLocalDpi xmlns:a14="http://schemas.microsoft.com/office/drawing/2010/main"/>
              </a:ext>
            </a:extLst>
          </a:blip>
          <a:srcRect t="8" b="8"/>
          <a:stretch/>
        </p:blipFill>
        <p:spPr/>
      </p:pic>
      <p:sp>
        <p:nvSpPr>
          <p:cNvPr id="2" name="Footer Placeholder 1"/>
          <p:cNvSpPr>
            <a:spLocks noGrp="1"/>
          </p:cNvSpPr>
          <p:nvPr>
            <p:ph type="ftr" sz="quarter" idx="15"/>
          </p:nvPr>
        </p:nvSpPr>
        <p:spPr>
          <a:xfrm rot="16200000">
            <a:off x="10084629" y="4334676"/>
            <a:ext cx="3081320" cy="365125"/>
          </a:xfrm>
        </p:spPr>
        <p:txBody>
          <a:bodyPr/>
          <a:lstStyle/>
          <a:p>
            <a:r>
              <a:rPr lang="en-GB"/>
              <a:t>Document title</a:t>
            </a:r>
            <a:endParaRPr lang="en-GB" dirty="0"/>
          </a:p>
        </p:txBody>
      </p:sp>
      <p:sp>
        <p:nvSpPr>
          <p:cNvPr id="3" name="Slide Number Placeholder 2"/>
          <p:cNvSpPr>
            <a:spLocks noGrp="1"/>
          </p:cNvSpPr>
          <p:nvPr>
            <p:ph type="sldNum" sz="quarter" idx="11"/>
          </p:nvPr>
        </p:nvSpPr>
        <p:spPr/>
        <p:txBody>
          <a:bodyPr/>
          <a:lstStyle/>
          <a:p>
            <a:fld id="{939346A5-94A9-49D9-AEFC-34AF1F7A20E9}" type="slidenum">
              <a:rPr lang="en-GB" smtClean="0"/>
              <a:pPr/>
              <a:t>10</a:t>
            </a:fld>
            <a:endParaRPr lang="en-GB" dirty="0"/>
          </a:p>
        </p:txBody>
      </p:sp>
      <p:sp>
        <p:nvSpPr>
          <p:cNvPr id="15" name="Content Placeholder 14"/>
          <p:cNvSpPr>
            <a:spLocks noGrp="1"/>
          </p:cNvSpPr>
          <p:nvPr>
            <p:ph sz="quarter" idx="13"/>
          </p:nvPr>
        </p:nvSpPr>
        <p:spPr>
          <a:xfrm>
            <a:off x="6024563" y="1511934"/>
            <a:ext cx="4895850" cy="4319541"/>
          </a:xfrm>
        </p:spPr>
        <p:txBody>
          <a:bodyPr/>
          <a:lstStyle/>
          <a:p>
            <a:pPr lvl="1">
              <a:spcAft>
                <a:spcPts val="2400"/>
              </a:spcAft>
            </a:pPr>
            <a:r>
              <a:rPr lang="en-GB" sz="1800" dirty="0">
                <a:solidFill>
                  <a:schemeClr val="tx1"/>
                </a:solidFill>
              </a:rPr>
              <a:t>Create clear terms of reference for each meeting – specifying which meetings are strategic vs operational.</a:t>
            </a:r>
          </a:p>
          <a:p>
            <a:pPr lvl="1">
              <a:spcAft>
                <a:spcPts val="2400"/>
              </a:spcAft>
            </a:pPr>
            <a:r>
              <a:rPr lang="en-GB" sz="1800" dirty="0">
                <a:solidFill>
                  <a:schemeClr val="tx1"/>
                </a:solidFill>
              </a:rPr>
              <a:t>Identify who will coordinate and convene the meetings.</a:t>
            </a:r>
          </a:p>
          <a:p>
            <a:pPr lvl="1">
              <a:spcAft>
                <a:spcPts val="2400"/>
              </a:spcAft>
            </a:pPr>
            <a:r>
              <a:rPr lang="en-GB" sz="1800" dirty="0">
                <a:solidFill>
                  <a:schemeClr val="tx1"/>
                </a:solidFill>
              </a:rPr>
              <a:t>Identify who will coordinate the actions coming out of the sub groups, e.g. who will work on the joint campaign? Who will write the joint funding pitch?</a:t>
            </a:r>
          </a:p>
          <a:p>
            <a:pPr lvl="1">
              <a:spcAft>
                <a:spcPts val="2400"/>
              </a:spcAft>
            </a:pPr>
            <a:r>
              <a:rPr lang="en-GB" sz="1800" dirty="0">
                <a:solidFill>
                  <a:schemeClr val="tx1"/>
                </a:solidFill>
              </a:rPr>
              <a:t>Schedule the first sub groups into the diary.</a:t>
            </a:r>
          </a:p>
          <a:p>
            <a:pPr lvl="1">
              <a:spcAft>
                <a:spcPts val="2400"/>
              </a:spcAft>
            </a:pPr>
            <a:r>
              <a:rPr lang="en-GB" sz="1800" dirty="0">
                <a:solidFill>
                  <a:schemeClr val="tx1"/>
                </a:solidFill>
              </a:rPr>
              <a:t>Plan the network meeting schedule for the forthcoming year against key themes from the analysis.</a:t>
            </a:r>
          </a:p>
        </p:txBody>
      </p:sp>
      <p:sp>
        <p:nvSpPr>
          <p:cNvPr id="14" name="Title 13"/>
          <p:cNvSpPr>
            <a:spLocks noGrp="1"/>
          </p:cNvSpPr>
          <p:nvPr>
            <p:ph type="title"/>
          </p:nvPr>
        </p:nvSpPr>
        <p:spPr>
          <a:xfrm>
            <a:off x="6024563" y="682859"/>
            <a:ext cx="4895850" cy="512448"/>
          </a:xfrm>
        </p:spPr>
        <p:txBody>
          <a:bodyPr/>
          <a:lstStyle/>
          <a:p>
            <a:r>
              <a:rPr lang="en-GB" dirty="0"/>
              <a:t>Next steps</a:t>
            </a:r>
          </a:p>
        </p:txBody>
      </p:sp>
    </p:spTree>
    <p:extLst>
      <p:ext uri="{BB962C8B-B14F-4D97-AF65-F5344CB8AC3E}">
        <p14:creationId xmlns:p14="http://schemas.microsoft.com/office/powerpoint/2010/main" val="3876235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GB"/>
              <a:t>londonfunders.org.uk</a:t>
            </a:r>
            <a:endParaRPr lang="en-GB" dirty="0"/>
          </a:p>
        </p:txBody>
      </p:sp>
      <p:sp>
        <p:nvSpPr>
          <p:cNvPr id="6" name="Text Placeholder 5"/>
          <p:cNvSpPr>
            <a:spLocks noGrp="1"/>
          </p:cNvSpPr>
          <p:nvPr>
            <p:ph type="body" sz="quarter" idx="11"/>
          </p:nvPr>
        </p:nvSpPr>
        <p:spPr/>
        <p:txBody>
          <a:bodyPr/>
          <a:lstStyle/>
          <a:p>
            <a:r>
              <a:rPr lang="en-GB"/>
              <a:t>020 7255 4488 </a:t>
            </a:r>
            <a:endParaRPr lang="en-GB" dirty="0"/>
          </a:p>
        </p:txBody>
      </p:sp>
      <p:sp>
        <p:nvSpPr>
          <p:cNvPr id="7" name="Text Placeholder 6"/>
          <p:cNvSpPr>
            <a:spLocks noGrp="1"/>
          </p:cNvSpPr>
          <p:nvPr>
            <p:ph type="body" sz="quarter" idx="12"/>
          </p:nvPr>
        </p:nvSpPr>
        <p:spPr/>
        <p:txBody>
          <a:bodyPr/>
          <a:lstStyle/>
          <a:p>
            <a:r>
              <a:rPr lang="en-GB"/>
              <a:t>Info@londonfunders.org.uk</a:t>
            </a:r>
            <a:endParaRPr lang="en-GB" dirty="0"/>
          </a:p>
        </p:txBody>
      </p:sp>
      <p:sp>
        <p:nvSpPr>
          <p:cNvPr id="8" name="Text Placeholder 7"/>
          <p:cNvSpPr>
            <a:spLocks noGrp="1"/>
          </p:cNvSpPr>
          <p:nvPr>
            <p:ph type="body" sz="quarter" idx="13"/>
          </p:nvPr>
        </p:nvSpPr>
        <p:spPr/>
        <p:txBody>
          <a:bodyPr/>
          <a:lstStyle/>
          <a:p>
            <a:pPr lvl="1"/>
            <a:r>
              <a:rPr lang="en-GB" dirty="0"/>
              <a:t>Building a better London</a:t>
            </a:r>
          </a:p>
          <a:p>
            <a:r>
              <a:rPr lang="en-GB" dirty="0"/>
              <a:t>London Funders is the only cross-sector membership network for funders and investors in London’s civil society.</a:t>
            </a:r>
          </a:p>
        </p:txBody>
      </p:sp>
    </p:spTree>
    <p:extLst>
      <p:ext uri="{BB962C8B-B14F-4D97-AF65-F5344CB8AC3E}">
        <p14:creationId xmlns:p14="http://schemas.microsoft.com/office/powerpoint/2010/main" val="82255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a:xfrm rot="16200000">
            <a:off x="9939455" y="4479850"/>
            <a:ext cx="337166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a:solidFill>
                  <a:srgbClr val="C7047E"/>
                </a:solidFill>
                <a:latin typeface="Calibre Light"/>
              </a:rPr>
              <a:t>London’s Giving Network Meeting – June 2024</a:t>
            </a:r>
          </a:p>
        </p:txBody>
      </p:sp>
      <p:sp>
        <p:nvSpPr>
          <p:cNvPr id="3" name="Slide Number Placeholder 2"/>
          <p:cNvSpPr>
            <a:spLocks noGrp="1"/>
          </p:cNvSpPr>
          <p:nvPr>
            <p:ph type="sldNum" sz="quarter" idx="11"/>
          </p:nvPr>
        </p:nvSpPr>
        <p:spPr/>
        <p:txBody>
          <a:bodyPr/>
          <a:lstStyle/>
          <a:p>
            <a:fld id="{939346A5-94A9-49D9-AEFC-34AF1F7A20E9}" type="slidenum">
              <a:rPr lang="en-GB" smtClean="0"/>
              <a:pPr/>
              <a:t>2</a:t>
            </a:fld>
            <a:endParaRPr lang="en-GB" dirty="0"/>
          </a:p>
        </p:txBody>
      </p:sp>
      <p:sp>
        <p:nvSpPr>
          <p:cNvPr id="4" name="Title 20">
            <a:extLst>
              <a:ext uri="{FF2B5EF4-FFF2-40B4-BE49-F238E27FC236}">
                <a16:creationId xmlns:a16="http://schemas.microsoft.com/office/drawing/2014/main" id="{82A00D38-7288-ABA7-7850-B7CB8C7FACA6}"/>
              </a:ext>
            </a:extLst>
          </p:cNvPr>
          <p:cNvSpPr>
            <a:spLocks noGrp="1"/>
          </p:cNvSpPr>
          <p:nvPr>
            <p:ph type="title"/>
          </p:nvPr>
        </p:nvSpPr>
        <p:spPr>
          <a:xfrm>
            <a:off x="369294" y="564359"/>
            <a:ext cx="4896000" cy="512448"/>
          </a:xfrm>
        </p:spPr>
        <p:txBody>
          <a:bodyPr/>
          <a:lstStyle/>
          <a:p>
            <a:r>
              <a:rPr lang="en-GB" sz="3600" dirty="0"/>
              <a:t>Introduction</a:t>
            </a:r>
            <a:endParaRPr lang="en-GB" dirty="0"/>
          </a:p>
        </p:txBody>
      </p:sp>
      <p:pic>
        <p:nvPicPr>
          <p:cNvPr id="5" name="Picture Placeholder 7" descr="A picture containing text, envelope, businesscard&#10;&#10;Description automatically generated">
            <a:extLst>
              <a:ext uri="{FF2B5EF4-FFF2-40B4-BE49-F238E27FC236}">
                <a16:creationId xmlns:a16="http://schemas.microsoft.com/office/drawing/2014/main" id="{A2BBF75B-746B-42D4-F923-EE4AEAE25098}"/>
              </a:ext>
            </a:extLst>
          </p:cNvPr>
          <p:cNvPicPr>
            <a:picLocks noChangeAspect="1"/>
          </p:cNvPicPr>
          <p:nvPr/>
        </p:nvPicPr>
        <p:blipFill rotWithShape="1">
          <a:blip r:embed="rId3">
            <a:extLst>
              <a:ext uri="{28A0092B-C50C-407E-A947-70E740481C1C}">
                <a14:useLocalDpi xmlns:a14="http://schemas.microsoft.com/office/drawing/2010/main" val="0"/>
              </a:ext>
            </a:extLst>
          </a:blip>
          <a:srcRect t="47050" b="9200"/>
          <a:stretch/>
        </p:blipFill>
        <p:spPr>
          <a:xfrm>
            <a:off x="6357257" y="1518926"/>
            <a:ext cx="5105284" cy="2233562"/>
          </a:xfrm>
          <a:prstGeom prst="rect">
            <a:avLst/>
          </a:prstGeom>
          <a:noFill/>
        </p:spPr>
      </p:pic>
      <p:sp>
        <p:nvSpPr>
          <p:cNvPr id="6" name="Content Placeholder 7">
            <a:extLst>
              <a:ext uri="{FF2B5EF4-FFF2-40B4-BE49-F238E27FC236}">
                <a16:creationId xmlns:a16="http://schemas.microsoft.com/office/drawing/2014/main" id="{F81D4979-BCC9-99D0-0E10-4F12141FF028}"/>
              </a:ext>
            </a:extLst>
          </p:cNvPr>
          <p:cNvSpPr txBox="1">
            <a:spLocks/>
          </p:cNvSpPr>
          <p:nvPr/>
        </p:nvSpPr>
        <p:spPr bwMode="gray">
          <a:xfrm>
            <a:off x="230758" y="1217771"/>
            <a:ext cx="4895851" cy="4500562"/>
          </a:xfrm>
          <a:prstGeom prst="rect">
            <a:avLst/>
          </a:prstGeom>
        </p:spPr>
        <p:txBody>
          <a:bodyPr vert="horz" lIns="0" tIns="0" rIns="0" bIns="0" rtlCol="0">
            <a:noAutofit/>
          </a:bodyPr>
          <a:lstStyle>
            <a:lvl1pPr marL="0" indent="0" algn="l" defTabSz="914400" rtl="0" eaLnBrk="1" latinLnBrk="0" hangingPunct="1">
              <a:lnSpc>
                <a:spcPct val="114000"/>
              </a:lnSpc>
              <a:spcBef>
                <a:spcPts val="0"/>
              </a:spcBef>
              <a:spcAft>
                <a:spcPts val="1800"/>
              </a:spcAft>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1200"/>
              </a:spcAft>
              <a:buFont typeface="Arial" panose="020B0604020202020204" pitchFamily="34" charset="0"/>
              <a:buNone/>
              <a:defRPr sz="2400" b="0" kern="1200" baseline="0">
                <a:solidFill>
                  <a:schemeClr val="tx2"/>
                </a:solidFill>
                <a:latin typeface="+mj-lt"/>
                <a:ea typeface="+mn-ea"/>
                <a:cs typeface="+mn-cs"/>
              </a:defRPr>
            </a:lvl2pPr>
            <a:lvl3pPr marL="0" indent="0" algn="l" defTabSz="914400" rtl="0" eaLnBrk="1" latinLnBrk="0" hangingPunct="1">
              <a:lnSpc>
                <a:spcPct val="114000"/>
              </a:lnSpc>
              <a:spcBef>
                <a:spcPts val="600"/>
              </a:spcBef>
              <a:spcAft>
                <a:spcPts val="1200"/>
              </a:spcAft>
              <a:buClr>
                <a:schemeClr val="tx2"/>
              </a:buClr>
              <a:buFont typeface="Calibri" panose="020F0502020204030204" pitchFamily="34" charset="0"/>
              <a:buNone/>
              <a:defRPr sz="2100" b="0" kern="1200">
                <a:solidFill>
                  <a:schemeClr val="tx1"/>
                </a:solidFill>
                <a:latin typeface="Calibre Semibold" panose="020B0703030202060203" pitchFamily="34" charset="0"/>
                <a:ea typeface="+mn-ea"/>
                <a:cs typeface="+mn-cs"/>
              </a:defRPr>
            </a:lvl3pPr>
            <a:lvl4pPr marL="36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b="0" kern="1200">
                <a:solidFill>
                  <a:schemeClr val="tx1"/>
                </a:solidFill>
                <a:latin typeface="+mn-lt"/>
                <a:ea typeface="+mn-ea"/>
                <a:cs typeface="+mn-cs"/>
              </a:defRPr>
            </a:lvl4pPr>
            <a:lvl5pPr marL="72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b="0" kern="1200">
                <a:solidFill>
                  <a:schemeClr val="tx1"/>
                </a:solidFill>
                <a:latin typeface="+mn-lt"/>
                <a:ea typeface="+mn-ea"/>
                <a:cs typeface="+mn-cs"/>
              </a:defRPr>
            </a:lvl5pPr>
            <a:lvl6pPr marL="108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kern="1200">
                <a:solidFill>
                  <a:schemeClr val="tx1"/>
                </a:solidFill>
                <a:latin typeface="+mn-lt"/>
                <a:ea typeface="+mn-ea"/>
                <a:cs typeface="+mn-cs"/>
              </a:defRPr>
            </a:lvl6pPr>
            <a:lvl7pPr marL="360000" indent="-360000" algn="l" defTabSz="914400" rtl="0" eaLnBrk="1" latinLnBrk="0" hangingPunct="1">
              <a:lnSpc>
                <a:spcPct val="114000"/>
              </a:lnSpc>
              <a:spcBef>
                <a:spcPts val="0"/>
              </a:spcBef>
              <a:spcAft>
                <a:spcPts val="1800"/>
              </a:spcAft>
              <a:buClr>
                <a:schemeClr val="tx2"/>
              </a:buClr>
              <a:buFont typeface="+mj-lt"/>
              <a:buAutoNum type="arabicPeriod"/>
              <a:defRPr sz="18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p>
          <a:p>
            <a:endParaRPr lang="en-GB" sz="1800" dirty="0"/>
          </a:p>
        </p:txBody>
      </p:sp>
      <p:sp>
        <p:nvSpPr>
          <p:cNvPr id="8" name="Content Placeholder 5">
            <a:extLst>
              <a:ext uri="{FF2B5EF4-FFF2-40B4-BE49-F238E27FC236}">
                <a16:creationId xmlns:a16="http://schemas.microsoft.com/office/drawing/2014/main" id="{EC8144E0-A670-672C-5803-DBD4314AB657}"/>
              </a:ext>
            </a:extLst>
          </p:cNvPr>
          <p:cNvSpPr txBox="1">
            <a:spLocks/>
          </p:cNvSpPr>
          <p:nvPr/>
        </p:nvSpPr>
        <p:spPr>
          <a:xfrm>
            <a:off x="358324" y="1291538"/>
            <a:ext cx="5998933" cy="4500563"/>
          </a:xfrm>
          <a:prstGeom prst="rect">
            <a:avLst/>
          </a:prstGeom>
        </p:spPr>
        <p:txBody>
          <a:bodyPr/>
          <a:lstStyle>
            <a:lvl1pPr marL="0" indent="0" algn="l" defTabSz="914400" rtl="0" eaLnBrk="1" latinLnBrk="0" hangingPunct="1">
              <a:lnSpc>
                <a:spcPct val="114000"/>
              </a:lnSpc>
              <a:spcBef>
                <a:spcPts val="0"/>
              </a:spcBef>
              <a:spcAft>
                <a:spcPts val="1800"/>
              </a:spcAft>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1200"/>
              </a:spcAft>
              <a:buFont typeface="Arial" panose="020B0604020202020204" pitchFamily="34" charset="0"/>
              <a:buNone/>
              <a:defRPr sz="2400" b="0" kern="1200" baseline="0">
                <a:solidFill>
                  <a:schemeClr val="tx2"/>
                </a:solidFill>
                <a:latin typeface="+mj-lt"/>
                <a:ea typeface="+mn-ea"/>
                <a:cs typeface="+mn-cs"/>
              </a:defRPr>
            </a:lvl2pPr>
            <a:lvl3pPr marL="0" indent="0" algn="l" defTabSz="914400" rtl="0" eaLnBrk="1" latinLnBrk="0" hangingPunct="1">
              <a:lnSpc>
                <a:spcPct val="114000"/>
              </a:lnSpc>
              <a:spcBef>
                <a:spcPts val="600"/>
              </a:spcBef>
              <a:spcAft>
                <a:spcPts val="1200"/>
              </a:spcAft>
              <a:buClr>
                <a:schemeClr val="tx2"/>
              </a:buClr>
              <a:buFont typeface="Calibri" panose="020F0502020204030204" pitchFamily="34" charset="0"/>
              <a:buNone/>
              <a:defRPr sz="2100" b="0" kern="1200">
                <a:solidFill>
                  <a:schemeClr val="tx1"/>
                </a:solidFill>
                <a:latin typeface="Calibre Semibold" panose="020B0703030202060203" pitchFamily="34" charset="0"/>
                <a:ea typeface="+mn-ea"/>
                <a:cs typeface="+mn-cs"/>
              </a:defRPr>
            </a:lvl3pPr>
            <a:lvl4pPr marL="36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b="0" kern="1200">
                <a:solidFill>
                  <a:schemeClr val="tx1"/>
                </a:solidFill>
                <a:latin typeface="+mn-lt"/>
                <a:ea typeface="+mn-ea"/>
                <a:cs typeface="+mn-cs"/>
              </a:defRPr>
            </a:lvl4pPr>
            <a:lvl5pPr marL="72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b="0" kern="1200">
                <a:solidFill>
                  <a:schemeClr val="tx1"/>
                </a:solidFill>
                <a:latin typeface="+mn-lt"/>
                <a:ea typeface="+mn-ea"/>
                <a:cs typeface="+mn-cs"/>
              </a:defRPr>
            </a:lvl5pPr>
            <a:lvl6pPr marL="108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kern="1200">
                <a:solidFill>
                  <a:schemeClr val="tx1"/>
                </a:solidFill>
                <a:latin typeface="+mn-lt"/>
                <a:ea typeface="+mn-ea"/>
                <a:cs typeface="+mn-cs"/>
              </a:defRPr>
            </a:lvl6pPr>
            <a:lvl7pPr marL="360000" indent="-360000" algn="l" defTabSz="914400" rtl="0" eaLnBrk="1" latinLnBrk="0" hangingPunct="1">
              <a:lnSpc>
                <a:spcPct val="114000"/>
              </a:lnSpc>
              <a:spcBef>
                <a:spcPts val="0"/>
              </a:spcBef>
              <a:spcAft>
                <a:spcPts val="1800"/>
              </a:spcAft>
              <a:buClr>
                <a:schemeClr val="tx2"/>
              </a:buClr>
              <a:buFont typeface="+mj-lt"/>
              <a:buAutoNum type="arabicPeriod"/>
              <a:defRPr sz="18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0"/>
              </a:spcAft>
            </a:pPr>
            <a:r>
              <a:rPr lang="en-GB" sz="1600" dirty="0">
                <a:solidFill>
                  <a:schemeClr val="tx1"/>
                </a:solidFill>
                <a:latin typeface="+mn-lt"/>
              </a:rPr>
              <a:t>On Wednesday 19 June 2024, 21 representatives from 18 Giving schemes joined London’s Giving Network meeting. </a:t>
            </a:r>
          </a:p>
          <a:p>
            <a:pPr lvl="1">
              <a:spcAft>
                <a:spcPts val="0"/>
              </a:spcAft>
            </a:pPr>
            <a:endParaRPr lang="en-GB" sz="1600" dirty="0">
              <a:solidFill>
                <a:schemeClr val="tx1"/>
              </a:solidFill>
              <a:latin typeface="+mn-lt"/>
            </a:endParaRPr>
          </a:p>
          <a:p>
            <a:pPr lvl="1">
              <a:spcAft>
                <a:spcPts val="0"/>
              </a:spcAft>
            </a:pPr>
            <a:r>
              <a:rPr lang="en-GB" sz="1600" dirty="0">
                <a:solidFill>
                  <a:schemeClr val="tx1"/>
                </a:solidFill>
                <a:latin typeface="+mn-lt"/>
              </a:rPr>
              <a:t>The meeting was an opportunity for Saboohi Bukhari, the new Place Based Giving Director for the Resource Hub at London Funders,  to share insights from the conversations she has had with Giving Schemes across London, and wider stakeholders involved in the place based giving movement.  These conversations were analysed by theme and presented at the network meeting.</a:t>
            </a:r>
          </a:p>
          <a:p>
            <a:pPr lvl="1">
              <a:spcAft>
                <a:spcPts val="0"/>
              </a:spcAft>
            </a:pPr>
            <a:r>
              <a:rPr lang="en-GB" sz="1600" dirty="0">
                <a:solidFill>
                  <a:schemeClr val="tx1"/>
                </a:solidFill>
                <a:latin typeface="+mn-lt"/>
              </a:rPr>
              <a:t> </a:t>
            </a:r>
          </a:p>
          <a:p>
            <a:pPr lvl="1">
              <a:spcAft>
                <a:spcPts val="0"/>
              </a:spcAft>
            </a:pPr>
            <a:r>
              <a:rPr lang="en-GB" sz="1600" dirty="0">
                <a:solidFill>
                  <a:schemeClr val="tx1"/>
                </a:solidFill>
                <a:latin typeface="+mn-lt"/>
              </a:rPr>
              <a:t>The network shared their feedback on the </a:t>
            </a:r>
            <a:r>
              <a:rPr lang="en-GB" sz="1600" dirty="0">
                <a:latin typeface="+mn-lt"/>
                <a:hlinkClick r:id="rId4">
                  <a:extLst>
                    <a:ext uri="{A12FA001-AC4F-418D-AE19-62706E023703}">
                      <ahyp:hlinkClr xmlns:ahyp="http://schemas.microsoft.com/office/drawing/2018/hyperlinkcolor" val="tx"/>
                    </a:ext>
                  </a:extLst>
                </a:hlinkClick>
              </a:rPr>
              <a:t>proposed activities of the Resource Hub</a:t>
            </a:r>
            <a:r>
              <a:rPr lang="en-GB" sz="1600" dirty="0">
                <a:solidFill>
                  <a:srgbClr val="C7047E"/>
                </a:solidFill>
                <a:latin typeface="+mn-lt"/>
              </a:rPr>
              <a:t>. </a:t>
            </a:r>
            <a:r>
              <a:rPr lang="en-GB" sz="1600" dirty="0">
                <a:solidFill>
                  <a:schemeClr val="tx1"/>
                </a:solidFill>
                <a:latin typeface="+mn-lt"/>
              </a:rPr>
              <a:t>This document includes the key areas of the discussions and areas the London’s Giving Network will focus on.</a:t>
            </a:r>
          </a:p>
        </p:txBody>
      </p:sp>
    </p:spTree>
    <p:extLst>
      <p:ext uri="{BB962C8B-B14F-4D97-AF65-F5344CB8AC3E}">
        <p14:creationId xmlns:p14="http://schemas.microsoft.com/office/powerpoint/2010/main" val="1648193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a:xfrm rot="16200000">
            <a:off x="9939455" y="4479850"/>
            <a:ext cx="337166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a:solidFill>
                  <a:srgbClr val="C7047E"/>
                </a:solidFill>
                <a:latin typeface="Calibre Light"/>
              </a:rPr>
              <a:t>London’s Giving Network Meeting – June 2024</a:t>
            </a:r>
          </a:p>
        </p:txBody>
      </p:sp>
      <p:sp>
        <p:nvSpPr>
          <p:cNvPr id="3" name="Slide Number Placeholder 2"/>
          <p:cNvSpPr>
            <a:spLocks noGrp="1"/>
          </p:cNvSpPr>
          <p:nvPr>
            <p:ph type="sldNum" sz="quarter" idx="11"/>
          </p:nvPr>
        </p:nvSpPr>
        <p:spPr/>
        <p:txBody>
          <a:bodyPr/>
          <a:lstStyle/>
          <a:p>
            <a:fld id="{939346A5-94A9-49D9-AEFC-34AF1F7A20E9}" type="slidenum">
              <a:rPr lang="en-GB" smtClean="0"/>
              <a:pPr/>
              <a:t>3</a:t>
            </a:fld>
            <a:endParaRPr lang="en-GB" dirty="0"/>
          </a:p>
        </p:txBody>
      </p:sp>
      <p:sp>
        <p:nvSpPr>
          <p:cNvPr id="4" name="Title 20">
            <a:extLst>
              <a:ext uri="{FF2B5EF4-FFF2-40B4-BE49-F238E27FC236}">
                <a16:creationId xmlns:a16="http://schemas.microsoft.com/office/drawing/2014/main" id="{82A00D38-7288-ABA7-7850-B7CB8C7FACA6}"/>
              </a:ext>
            </a:extLst>
          </p:cNvPr>
          <p:cNvSpPr>
            <a:spLocks noGrp="1"/>
          </p:cNvSpPr>
          <p:nvPr>
            <p:ph type="title"/>
          </p:nvPr>
        </p:nvSpPr>
        <p:spPr>
          <a:xfrm>
            <a:off x="369294" y="577729"/>
            <a:ext cx="9949562" cy="498598"/>
          </a:xfrm>
        </p:spPr>
        <p:txBody>
          <a:bodyPr/>
          <a:lstStyle/>
          <a:p>
            <a:r>
              <a:rPr lang="en-GB" sz="3600" dirty="0">
                <a:solidFill>
                  <a:srgbClr val="C7047E"/>
                </a:solidFill>
              </a:rPr>
              <a:t>Proposed activities of the Resource Hub</a:t>
            </a:r>
            <a:endParaRPr lang="en-GB" sz="3600" dirty="0"/>
          </a:p>
        </p:txBody>
      </p:sp>
      <p:sp>
        <p:nvSpPr>
          <p:cNvPr id="8" name="Content Placeholder 5">
            <a:extLst>
              <a:ext uri="{FF2B5EF4-FFF2-40B4-BE49-F238E27FC236}">
                <a16:creationId xmlns:a16="http://schemas.microsoft.com/office/drawing/2014/main" id="{27B036CC-2B7C-D1AD-CFCD-93E906E17464}"/>
              </a:ext>
            </a:extLst>
          </p:cNvPr>
          <p:cNvSpPr txBox="1">
            <a:spLocks/>
          </p:cNvSpPr>
          <p:nvPr/>
        </p:nvSpPr>
        <p:spPr>
          <a:xfrm>
            <a:off x="361386" y="1131990"/>
            <a:ext cx="10820419" cy="385821"/>
          </a:xfrm>
          <a:prstGeom prst="rect">
            <a:avLst/>
          </a:prstGeom>
        </p:spPr>
        <p:txBody>
          <a:bodyPr/>
          <a:lstStyle>
            <a:lvl1pPr marL="0" indent="0" algn="l" defTabSz="914400" rtl="0" eaLnBrk="1" latinLnBrk="0" hangingPunct="1">
              <a:lnSpc>
                <a:spcPct val="114000"/>
              </a:lnSpc>
              <a:spcBef>
                <a:spcPts val="0"/>
              </a:spcBef>
              <a:spcAft>
                <a:spcPts val="1800"/>
              </a:spcAft>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1200"/>
              </a:spcAft>
              <a:buFont typeface="Arial" panose="020B0604020202020204" pitchFamily="34" charset="0"/>
              <a:buNone/>
              <a:defRPr sz="2400" b="0" kern="1200" baseline="0">
                <a:solidFill>
                  <a:schemeClr val="tx2"/>
                </a:solidFill>
                <a:latin typeface="+mj-lt"/>
                <a:ea typeface="+mn-ea"/>
                <a:cs typeface="+mn-cs"/>
              </a:defRPr>
            </a:lvl2pPr>
            <a:lvl3pPr marL="0" indent="0" algn="l" defTabSz="914400" rtl="0" eaLnBrk="1" latinLnBrk="0" hangingPunct="1">
              <a:lnSpc>
                <a:spcPct val="114000"/>
              </a:lnSpc>
              <a:spcBef>
                <a:spcPts val="600"/>
              </a:spcBef>
              <a:spcAft>
                <a:spcPts val="1200"/>
              </a:spcAft>
              <a:buClr>
                <a:schemeClr val="tx2"/>
              </a:buClr>
              <a:buFont typeface="Calibri" panose="020F0502020204030204" pitchFamily="34" charset="0"/>
              <a:buNone/>
              <a:defRPr sz="2100" b="0" kern="1200">
                <a:solidFill>
                  <a:schemeClr val="tx1"/>
                </a:solidFill>
                <a:latin typeface="Calibre Semibold" panose="020B0703030202060203" pitchFamily="34" charset="0"/>
                <a:ea typeface="+mn-ea"/>
                <a:cs typeface="+mn-cs"/>
              </a:defRPr>
            </a:lvl3pPr>
            <a:lvl4pPr marL="36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b="0" kern="1200">
                <a:solidFill>
                  <a:schemeClr val="tx1"/>
                </a:solidFill>
                <a:latin typeface="+mn-lt"/>
                <a:ea typeface="+mn-ea"/>
                <a:cs typeface="+mn-cs"/>
              </a:defRPr>
            </a:lvl4pPr>
            <a:lvl5pPr marL="72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b="0" kern="1200">
                <a:solidFill>
                  <a:schemeClr val="tx1"/>
                </a:solidFill>
                <a:latin typeface="+mn-lt"/>
                <a:ea typeface="+mn-ea"/>
                <a:cs typeface="+mn-cs"/>
              </a:defRPr>
            </a:lvl5pPr>
            <a:lvl6pPr marL="108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kern="1200">
                <a:solidFill>
                  <a:schemeClr val="tx1"/>
                </a:solidFill>
                <a:latin typeface="+mn-lt"/>
                <a:ea typeface="+mn-ea"/>
                <a:cs typeface="+mn-cs"/>
              </a:defRPr>
            </a:lvl6pPr>
            <a:lvl7pPr marL="360000" indent="-360000" algn="l" defTabSz="914400" rtl="0" eaLnBrk="1" latinLnBrk="0" hangingPunct="1">
              <a:lnSpc>
                <a:spcPct val="114000"/>
              </a:lnSpc>
              <a:spcBef>
                <a:spcPts val="0"/>
              </a:spcBef>
              <a:spcAft>
                <a:spcPts val="1800"/>
              </a:spcAft>
              <a:buClr>
                <a:schemeClr val="tx2"/>
              </a:buClr>
              <a:buFont typeface="+mj-lt"/>
              <a:buAutoNum type="arabicPeriod"/>
              <a:defRPr sz="18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600" dirty="0">
                <a:solidFill>
                  <a:schemeClr val="tx1"/>
                </a:solidFill>
                <a:latin typeface="Calibre Semibold" panose="020B0703030202060203" pitchFamily="34" charset="0"/>
              </a:rPr>
              <a:t>The network were invited to reflect on the analysis and the </a:t>
            </a:r>
            <a:r>
              <a:rPr lang="en-GB" sz="1600" dirty="0">
                <a:solidFill>
                  <a:srgbClr val="C7047E"/>
                </a:solidFill>
                <a:latin typeface="Calibre Semibold" panose="020B0703030202060203" pitchFamily="34" charset="0"/>
              </a:rPr>
              <a:t>proposed activities of the Resource Hub</a:t>
            </a:r>
            <a:r>
              <a:rPr lang="en-GB" sz="1600" dirty="0">
                <a:solidFill>
                  <a:schemeClr val="tx1"/>
                </a:solidFill>
                <a:latin typeface="Calibre Semibold" panose="020B0703030202060203" pitchFamily="34" charset="0"/>
              </a:rPr>
              <a:t> </a:t>
            </a:r>
            <a:endParaRPr lang="en-GB" sz="1600" dirty="0">
              <a:solidFill>
                <a:schemeClr val="tx1"/>
              </a:solidFill>
              <a:highlight>
                <a:srgbClr val="FFFF00"/>
              </a:highlight>
              <a:latin typeface="Calibre Semibold" panose="020B0703030202060203" pitchFamily="34" charset="0"/>
            </a:endParaRPr>
          </a:p>
        </p:txBody>
      </p:sp>
      <p:sp>
        <p:nvSpPr>
          <p:cNvPr id="13" name="Content Placeholder 5">
            <a:extLst>
              <a:ext uri="{FF2B5EF4-FFF2-40B4-BE49-F238E27FC236}">
                <a16:creationId xmlns:a16="http://schemas.microsoft.com/office/drawing/2014/main" id="{C235DE79-90EB-A481-FB25-EEFFD4EFDFAB}"/>
              </a:ext>
            </a:extLst>
          </p:cNvPr>
          <p:cNvSpPr txBox="1">
            <a:spLocks/>
          </p:cNvSpPr>
          <p:nvPr/>
        </p:nvSpPr>
        <p:spPr>
          <a:xfrm>
            <a:off x="384148" y="1573473"/>
            <a:ext cx="7917052" cy="4966663"/>
          </a:xfrm>
          <a:prstGeom prst="rect">
            <a:avLst/>
          </a:prstGeom>
        </p:spPr>
        <p:txBody>
          <a:bodyPr/>
          <a:lstStyle>
            <a:lvl1pPr marL="0" indent="0" algn="l" defTabSz="914400" rtl="0" eaLnBrk="1" latinLnBrk="0" hangingPunct="1">
              <a:lnSpc>
                <a:spcPct val="114000"/>
              </a:lnSpc>
              <a:spcBef>
                <a:spcPts val="0"/>
              </a:spcBef>
              <a:spcAft>
                <a:spcPts val="1800"/>
              </a:spcAft>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1200"/>
              </a:spcAft>
              <a:buFont typeface="Arial" panose="020B0604020202020204" pitchFamily="34" charset="0"/>
              <a:buNone/>
              <a:defRPr sz="2400" b="0" kern="1200" baseline="0">
                <a:solidFill>
                  <a:schemeClr val="tx2"/>
                </a:solidFill>
                <a:latin typeface="+mj-lt"/>
                <a:ea typeface="+mn-ea"/>
                <a:cs typeface="+mn-cs"/>
              </a:defRPr>
            </a:lvl2pPr>
            <a:lvl3pPr marL="0" indent="0" algn="l" defTabSz="914400" rtl="0" eaLnBrk="1" latinLnBrk="0" hangingPunct="1">
              <a:lnSpc>
                <a:spcPct val="114000"/>
              </a:lnSpc>
              <a:spcBef>
                <a:spcPts val="600"/>
              </a:spcBef>
              <a:spcAft>
                <a:spcPts val="1200"/>
              </a:spcAft>
              <a:buClr>
                <a:schemeClr val="tx2"/>
              </a:buClr>
              <a:buFont typeface="Calibri" panose="020F0502020204030204" pitchFamily="34" charset="0"/>
              <a:buNone/>
              <a:defRPr sz="2100" b="0" kern="1200">
                <a:solidFill>
                  <a:schemeClr val="tx1"/>
                </a:solidFill>
                <a:latin typeface="Calibre Semibold" panose="020B0703030202060203" pitchFamily="34" charset="0"/>
                <a:ea typeface="+mn-ea"/>
                <a:cs typeface="+mn-cs"/>
              </a:defRPr>
            </a:lvl3pPr>
            <a:lvl4pPr marL="36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b="0" kern="1200">
                <a:solidFill>
                  <a:schemeClr val="tx1"/>
                </a:solidFill>
                <a:latin typeface="+mn-lt"/>
                <a:ea typeface="+mn-ea"/>
                <a:cs typeface="+mn-cs"/>
              </a:defRPr>
            </a:lvl4pPr>
            <a:lvl5pPr marL="72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b="0" kern="1200">
                <a:solidFill>
                  <a:schemeClr val="tx1"/>
                </a:solidFill>
                <a:latin typeface="+mn-lt"/>
                <a:ea typeface="+mn-ea"/>
                <a:cs typeface="+mn-cs"/>
              </a:defRPr>
            </a:lvl5pPr>
            <a:lvl6pPr marL="108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kern="1200">
                <a:solidFill>
                  <a:schemeClr val="tx1"/>
                </a:solidFill>
                <a:latin typeface="+mn-lt"/>
                <a:ea typeface="+mn-ea"/>
                <a:cs typeface="+mn-cs"/>
              </a:defRPr>
            </a:lvl6pPr>
            <a:lvl7pPr marL="360000" indent="-360000" algn="l" defTabSz="914400" rtl="0" eaLnBrk="1" latinLnBrk="0" hangingPunct="1">
              <a:lnSpc>
                <a:spcPct val="114000"/>
              </a:lnSpc>
              <a:spcBef>
                <a:spcPts val="0"/>
              </a:spcBef>
              <a:spcAft>
                <a:spcPts val="1800"/>
              </a:spcAft>
              <a:buClr>
                <a:schemeClr val="tx2"/>
              </a:buClr>
              <a:buFont typeface="+mj-lt"/>
              <a:buAutoNum type="arabicPeriod"/>
              <a:defRPr sz="18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0"/>
              </a:spcAft>
            </a:pPr>
            <a:r>
              <a:rPr lang="en-GB" sz="1600" b="1" dirty="0">
                <a:latin typeface="Calibre Semibold" panose="020B0703030202060203" pitchFamily="34" charset="0"/>
              </a:rPr>
              <a:t>What resonated with you from the analysis?</a:t>
            </a:r>
          </a:p>
          <a:p>
            <a:pPr marL="285750" lvl="1" indent="-285750">
              <a:lnSpc>
                <a:spcPct val="100000"/>
              </a:lnSpc>
              <a:spcAft>
                <a:spcPts val="600"/>
              </a:spcAft>
              <a:buClr>
                <a:schemeClr val="tx2"/>
              </a:buClr>
              <a:buFont typeface="Arial" panose="020B0604020202020204" pitchFamily="34" charset="0"/>
              <a:buChar char="•"/>
            </a:pPr>
            <a:r>
              <a:rPr lang="en-GB" sz="1600" dirty="0">
                <a:solidFill>
                  <a:schemeClr val="tx1"/>
                </a:solidFill>
                <a:latin typeface="+mn-lt"/>
              </a:rPr>
              <a:t>The challenge of securing core funding was a consistent theme across giving schemes.</a:t>
            </a:r>
          </a:p>
          <a:p>
            <a:pPr marL="285750" lvl="1" indent="-285750">
              <a:lnSpc>
                <a:spcPct val="100000"/>
              </a:lnSpc>
              <a:spcAft>
                <a:spcPts val="600"/>
              </a:spcAft>
              <a:buClr>
                <a:schemeClr val="tx2"/>
              </a:buClr>
              <a:buFont typeface="Arial" panose="020B0604020202020204" pitchFamily="34" charset="0"/>
              <a:buChar char="•"/>
            </a:pPr>
            <a:r>
              <a:rPr lang="en-GB" sz="1600" dirty="0">
                <a:solidFill>
                  <a:schemeClr val="tx1"/>
                </a:solidFill>
                <a:latin typeface="+mn-lt"/>
              </a:rPr>
              <a:t>How we work with key partners, including local voluntary and community sector organisations and local councils. </a:t>
            </a:r>
          </a:p>
          <a:p>
            <a:pPr marL="285750" lvl="1" indent="-285750">
              <a:lnSpc>
                <a:spcPct val="100000"/>
              </a:lnSpc>
              <a:spcAft>
                <a:spcPts val="600"/>
              </a:spcAft>
              <a:buClr>
                <a:schemeClr val="tx2"/>
              </a:buClr>
              <a:buFont typeface="Arial" panose="020B0604020202020204" pitchFamily="34" charset="0"/>
              <a:buChar char="•"/>
            </a:pPr>
            <a:r>
              <a:rPr lang="en-GB" sz="1600" dirty="0">
                <a:solidFill>
                  <a:schemeClr val="tx1"/>
                </a:solidFill>
                <a:latin typeface="+mn-lt"/>
              </a:rPr>
              <a:t>The need to clearly communicate what we mean when we talk about place based giving – with both communities and potential funders.</a:t>
            </a:r>
          </a:p>
          <a:p>
            <a:pPr marL="285750" lvl="1" indent="-285750">
              <a:lnSpc>
                <a:spcPct val="100000"/>
              </a:lnSpc>
              <a:spcAft>
                <a:spcPts val="600"/>
              </a:spcAft>
              <a:buClr>
                <a:schemeClr val="tx2"/>
              </a:buClr>
              <a:buFont typeface="Arial" panose="020B0604020202020204" pitchFamily="34" charset="0"/>
              <a:buChar char="•"/>
            </a:pPr>
            <a:r>
              <a:rPr lang="en-GB" sz="1600" dirty="0">
                <a:solidFill>
                  <a:schemeClr val="tx1"/>
                </a:solidFill>
                <a:latin typeface="+mn-lt"/>
              </a:rPr>
              <a:t>What felt missing from the analysis was the Resource Hub’s role in convening and using our advocacy to champion place based giving.</a:t>
            </a:r>
          </a:p>
          <a:p>
            <a:pPr lvl="1">
              <a:spcAft>
                <a:spcPts val="0"/>
              </a:spcAft>
            </a:pPr>
            <a:endParaRPr lang="en-GB" sz="1600" b="1" dirty="0">
              <a:latin typeface="Calibre Semibold" panose="020B0703030202060203" pitchFamily="34" charset="0"/>
            </a:endParaRPr>
          </a:p>
          <a:p>
            <a:pPr lvl="1">
              <a:spcAft>
                <a:spcPts val="0"/>
              </a:spcAft>
            </a:pPr>
            <a:r>
              <a:rPr lang="en-GB" sz="1600" b="1" dirty="0">
                <a:latin typeface="Calibre Semibold" panose="020B0703030202060203" pitchFamily="34" charset="0"/>
              </a:rPr>
              <a:t>Thinking about the Resource Hub, what top priorities jumped out at you?</a:t>
            </a:r>
          </a:p>
          <a:p>
            <a:pPr marL="285750" lvl="1" indent="-285750">
              <a:lnSpc>
                <a:spcPct val="100000"/>
              </a:lnSpc>
              <a:spcAft>
                <a:spcPts val="600"/>
              </a:spcAft>
              <a:buClr>
                <a:schemeClr val="tx2"/>
              </a:buClr>
              <a:buFont typeface="Arial" panose="020B0604020202020204" pitchFamily="34" charset="0"/>
              <a:buChar char="•"/>
            </a:pPr>
            <a:r>
              <a:rPr lang="en-GB" sz="1600" dirty="0">
                <a:solidFill>
                  <a:schemeClr val="tx1"/>
                </a:solidFill>
                <a:latin typeface="+mn-lt"/>
              </a:rPr>
              <a:t>Sharing resources that highlight best practice. These can help inform giving schemes as they develop and grow and can be used to make the case to potential funders. </a:t>
            </a:r>
          </a:p>
          <a:p>
            <a:pPr marL="285750" lvl="1" indent="-285750">
              <a:lnSpc>
                <a:spcPct val="100000"/>
              </a:lnSpc>
              <a:spcAft>
                <a:spcPts val="600"/>
              </a:spcAft>
              <a:buClr>
                <a:schemeClr val="tx2"/>
              </a:buClr>
              <a:buFont typeface="Arial" panose="020B0604020202020204" pitchFamily="34" charset="0"/>
              <a:buChar char="•"/>
            </a:pPr>
            <a:r>
              <a:rPr lang="en-GB" sz="1600" dirty="0">
                <a:solidFill>
                  <a:schemeClr val="tx1"/>
                </a:solidFill>
                <a:latin typeface="+mn-lt"/>
              </a:rPr>
              <a:t>Helping to shape the relationships between the giving schemes and our collective identity.</a:t>
            </a:r>
          </a:p>
          <a:p>
            <a:pPr marL="285750" lvl="1" indent="-285750">
              <a:lnSpc>
                <a:spcPct val="100000"/>
              </a:lnSpc>
              <a:spcAft>
                <a:spcPts val="600"/>
              </a:spcAft>
              <a:buClr>
                <a:schemeClr val="tx2"/>
              </a:buClr>
              <a:buFont typeface="Arial" panose="020B0604020202020204" pitchFamily="34" charset="0"/>
              <a:buChar char="•"/>
            </a:pPr>
            <a:r>
              <a:rPr lang="en-GB" sz="1600" dirty="0">
                <a:solidFill>
                  <a:schemeClr val="tx1"/>
                </a:solidFill>
                <a:latin typeface="+mn-lt"/>
              </a:rPr>
              <a:t>Supporting giving schemes to balance their local ambitions and the opportunities that collaboration across schemes can provide (joint funding bids/continuous learning). </a:t>
            </a:r>
          </a:p>
          <a:p>
            <a:pPr marL="285750" lvl="1" indent="-285750">
              <a:lnSpc>
                <a:spcPct val="100000"/>
              </a:lnSpc>
              <a:spcAft>
                <a:spcPts val="600"/>
              </a:spcAft>
              <a:buClr>
                <a:schemeClr val="tx2"/>
              </a:buClr>
              <a:buFont typeface="Arial" panose="020B0604020202020204" pitchFamily="34" charset="0"/>
              <a:buChar char="•"/>
            </a:pPr>
            <a:r>
              <a:rPr lang="en-GB" sz="1600" dirty="0">
                <a:solidFill>
                  <a:schemeClr val="tx1"/>
                </a:solidFill>
                <a:latin typeface="+mn-lt"/>
              </a:rPr>
              <a:t>Bringing the network together to work on areas of commonality and shared interest, such as fundraising and communications.</a:t>
            </a:r>
          </a:p>
          <a:p>
            <a:pPr marL="285750" lvl="1" indent="-285750">
              <a:spcAft>
                <a:spcPts val="300"/>
              </a:spcAft>
              <a:buClr>
                <a:schemeClr val="tx2"/>
              </a:buClr>
              <a:buFont typeface="Arial" panose="020B0604020202020204" pitchFamily="34" charset="0"/>
              <a:buChar char="•"/>
            </a:pPr>
            <a:endParaRPr lang="en-GB" sz="1600" dirty="0">
              <a:solidFill>
                <a:schemeClr val="tx1"/>
              </a:solidFill>
            </a:endParaRPr>
          </a:p>
        </p:txBody>
      </p:sp>
      <p:grpSp>
        <p:nvGrpSpPr>
          <p:cNvPr id="6" name="Group 5">
            <a:extLst>
              <a:ext uri="{FF2B5EF4-FFF2-40B4-BE49-F238E27FC236}">
                <a16:creationId xmlns:a16="http://schemas.microsoft.com/office/drawing/2014/main" id="{7B97AF21-CFD4-2182-5CB3-DBC0AC102F81}"/>
              </a:ext>
            </a:extLst>
          </p:cNvPr>
          <p:cNvGrpSpPr/>
          <p:nvPr/>
        </p:nvGrpSpPr>
        <p:grpSpPr>
          <a:xfrm>
            <a:off x="8266364" y="1741629"/>
            <a:ext cx="2544611" cy="4554280"/>
            <a:chOff x="8637194" y="1402301"/>
            <a:chExt cx="2544611" cy="4554280"/>
          </a:xfrm>
        </p:grpSpPr>
        <p:grpSp>
          <p:nvGrpSpPr>
            <p:cNvPr id="5" name="Group 4">
              <a:extLst>
                <a:ext uri="{FF2B5EF4-FFF2-40B4-BE49-F238E27FC236}">
                  <a16:creationId xmlns:a16="http://schemas.microsoft.com/office/drawing/2014/main" id="{7D7F0B99-17B0-F99C-1CA0-9985D6F36CDC}"/>
                </a:ext>
              </a:extLst>
            </p:cNvPr>
            <p:cNvGrpSpPr/>
            <p:nvPr/>
          </p:nvGrpSpPr>
          <p:grpSpPr>
            <a:xfrm>
              <a:off x="8637194" y="1402301"/>
              <a:ext cx="2544611" cy="4554280"/>
              <a:chOff x="8696494" y="1287190"/>
              <a:chExt cx="2544611" cy="4554280"/>
            </a:xfrm>
          </p:grpSpPr>
          <p:sp>
            <p:nvSpPr>
              <p:cNvPr id="18" name="Rectangle 17">
                <a:extLst>
                  <a:ext uri="{FF2B5EF4-FFF2-40B4-BE49-F238E27FC236}">
                    <a16:creationId xmlns:a16="http://schemas.microsoft.com/office/drawing/2014/main" id="{65C1E2CC-9600-03C9-8357-7A1354B527EE}"/>
                  </a:ext>
                </a:extLst>
              </p:cNvPr>
              <p:cNvSpPr/>
              <p:nvPr/>
            </p:nvSpPr>
            <p:spPr>
              <a:xfrm>
                <a:off x="8696494" y="1287190"/>
                <a:ext cx="2544611" cy="4554280"/>
              </a:xfrm>
              <a:prstGeom prst="rect">
                <a:avLst/>
              </a:prstGeom>
              <a:solidFill>
                <a:schemeClr val="accent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t" anchorCtr="0"/>
              <a:lstStyle/>
              <a:p>
                <a:pPr algn="ctr"/>
                <a:r>
                  <a:rPr lang="en-US" sz="1600" b="1" dirty="0">
                    <a:solidFill>
                      <a:schemeClr val="tx2"/>
                    </a:solidFill>
                    <a:latin typeface="Calibre Light" panose="020B0303030202060203" pitchFamily="34" charset="0"/>
                    <a:cs typeface="Arial" panose="020B0604020202020204" pitchFamily="34" charset="0"/>
                  </a:rPr>
                  <a:t>Network feedback</a:t>
                </a:r>
              </a:p>
            </p:txBody>
          </p:sp>
          <p:sp>
            <p:nvSpPr>
              <p:cNvPr id="11" name="Rectangle 10">
                <a:extLst>
                  <a:ext uri="{FF2B5EF4-FFF2-40B4-BE49-F238E27FC236}">
                    <a16:creationId xmlns:a16="http://schemas.microsoft.com/office/drawing/2014/main" id="{F2DF0FD1-4F25-B91C-15A1-392D6178E130}"/>
                  </a:ext>
                </a:extLst>
              </p:cNvPr>
              <p:cNvSpPr/>
              <p:nvPr/>
            </p:nvSpPr>
            <p:spPr>
              <a:xfrm>
                <a:off x="8750070" y="1947938"/>
                <a:ext cx="1440000" cy="1008000"/>
              </a:xfrm>
              <a:prstGeom prst="rect">
                <a:avLst/>
              </a:prstGeom>
              <a:solidFill>
                <a:srgbClr val="EC8D2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ctr" anchorCtr="0"/>
              <a:lstStyle/>
              <a:p>
                <a:pPr algn="ctr"/>
                <a:r>
                  <a:rPr lang="en-GB" sz="1200" dirty="0">
                    <a:solidFill>
                      <a:schemeClr val="tx1"/>
                    </a:solidFill>
                  </a:rPr>
                  <a:t>Need less jargon and fewer acronyms</a:t>
                </a:r>
              </a:p>
            </p:txBody>
          </p:sp>
        </p:grpSp>
        <p:sp>
          <p:nvSpPr>
            <p:cNvPr id="14" name="Rectangle 13">
              <a:extLst>
                <a:ext uri="{FF2B5EF4-FFF2-40B4-BE49-F238E27FC236}">
                  <a16:creationId xmlns:a16="http://schemas.microsoft.com/office/drawing/2014/main" id="{73DBE805-8BB6-61EF-016E-D71321B46136}"/>
                </a:ext>
              </a:extLst>
            </p:cNvPr>
            <p:cNvSpPr/>
            <p:nvPr/>
          </p:nvSpPr>
          <p:spPr>
            <a:xfrm>
              <a:off x="9677864" y="2817644"/>
              <a:ext cx="1440000" cy="1008000"/>
            </a:xfrm>
            <a:prstGeom prst="rect">
              <a:avLst/>
            </a:prstGeom>
            <a:solidFill>
              <a:srgbClr val="FFCF4E"/>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ctr" anchorCtr="0"/>
            <a:lstStyle/>
            <a:p>
              <a:pPr algn="ctr"/>
              <a:r>
                <a:rPr lang="en-GB" sz="1200" dirty="0">
                  <a:solidFill>
                    <a:schemeClr val="tx1"/>
                  </a:solidFill>
                </a:rPr>
                <a:t>Core funding challenges</a:t>
              </a:r>
            </a:p>
          </p:txBody>
        </p:sp>
        <p:sp>
          <p:nvSpPr>
            <p:cNvPr id="15" name="Rectangle 14">
              <a:extLst>
                <a:ext uri="{FF2B5EF4-FFF2-40B4-BE49-F238E27FC236}">
                  <a16:creationId xmlns:a16="http://schemas.microsoft.com/office/drawing/2014/main" id="{84AF7FCD-9CF1-F6E4-FE37-05F5C8C8B144}"/>
                </a:ext>
              </a:extLst>
            </p:cNvPr>
            <p:cNvSpPr/>
            <p:nvPr/>
          </p:nvSpPr>
          <p:spPr>
            <a:xfrm>
              <a:off x="8888198" y="3679441"/>
              <a:ext cx="1440000" cy="1008000"/>
            </a:xfrm>
            <a:prstGeom prst="rect">
              <a:avLst/>
            </a:prstGeom>
            <a:solidFill>
              <a:srgbClr val="44A1A3"/>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ctr" anchorCtr="0"/>
            <a:lstStyle/>
            <a:p>
              <a:pPr algn="ctr"/>
              <a:r>
                <a:rPr lang="en-GB" sz="1200" dirty="0">
                  <a:solidFill>
                    <a:schemeClr val="tx1"/>
                  </a:solidFill>
                </a:rPr>
                <a:t>Use 10% of time for sharing our time</a:t>
              </a:r>
            </a:p>
          </p:txBody>
        </p:sp>
        <p:sp>
          <p:nvSpPr>
            <p:cNvPr id="17" name="Rectangle 16">
              <a:extLst>
                <a:ext uri="{FF2B5EF4-FFF2-40B4-BE49-F238E27FC236}">
                  <a16:creationId xmlns:a16="http://schemas.microsoft.com/office/drawing/2014/main" id="{E073C64F-EA94-F23D-6A51-408653C52476}"/>
                </a:ext>
              </a:extLst>
            </p:cNvPr>
            <p:cNvSpPr/>
            <p:nvPr/>
          </p:nvSpPr>
          <p:spPr>
            <a:xfrm>
              <a:off x="9567629" y="4588539"/>
              <a:ext cx="1440000" cy="1008000"/>
            </a:xfrm>
            <a:prstGeom prst="rect">
              <a:avLst/>
            </a:prstGeom>
            <a:solidFill>
              <a:srgbClr val="9CD1C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ctr" anchorCtr="0"/>
            <a:lstStyle/>
            <a:p>
              <a:pPr algn="ctr"/>
              <a:r>
                <a:rPr lang="en-GB" sz="1200" dirty="0">
                  <a:solidFill>
                    <a:schemeClr val="tx1"/>
                  </a:solidFill>
                </a:rPr>
                <a:t>What is the purpose or collective identity for us? </a:t>
              </a:r>
            </a:p>
          </p:txBody>
        </p:sp>
      </p:grpSp>
    </p:spTree>
    <p:extLst>
      <p:ext uri="{BB962C8B-B14F-4D97-AF65-F5344CB8AC3E}">
        <p14:creationId xmlns:p14="http://schemas.microsoft.com/office/powerpoint/2010/main" val="1276220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a:xfrm rot="16200000">
            <a:off x="9939455" y="4479850"/>
            <a:ext cx="337166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a:solidFill>
                  <a:srgbClr val="C7047E"/>
                </a:solidFill>
                <a:latin typeface="Calibre Light"/>
              </a:rPr>
              <a:t>London’s Giving Network Meeting – June 2024</a:t>
            </a:r>
          </a:p>
        </p:txBody>
      </p:sp>
      <p:sp>
        <p:nvSpPr>
          <p:cNvPr id="3" name="Slide Number Placeholder 2"/>
          <p:cNvSpPr>
            <a:spLocks noGrp="1"/>
          </p:cNvSpPr>
          <p:nvPr>
            <p:ph type="sldNum" sz="quarter" idx="11"/>
          </p:nvPr>
        </p:nvSpPr>
        <p:spPr/>
        <p:txBody>
          <a:bodyPr/>
          <a:lstStyle/>
          <a:p>
            <a:fld id="{939346A5-94A9-49D9-AEFC-34AF1F7A20E9}" type="slidenum">
              <a:rPr lang="en-GB" smtClean="0"/>
              <a:pPr/>
              <a:t>4</a:t>
            </a:fld>
            <a:endParaRPr lang="en-GB" dirty="0"/>
          </a:p>
        </p:txBody>
      </p:sp>
      <p:sp>
        <p:nvSpPr>
          <p:cNvPr id="4" name="Title 20">
            <a:extLst>
              <a:ext uri="{FF2B5EF4-FFF2-40B4-BE49-F238E27FC236}">
                <a16:creationId xmlns:a16="http://schemas.microsoft.com/office/drawing/2014/main" id="{82A00D38-7288-ABA7-7850-B7CB8C7FACA6}"/>
              </a:ext>
            </a:extLst>
          </p:cNvPr>
          <p:cNvSpPr>
            <a:spLocks noGrp="1"/>
          </p:cNvSpPr>
          <p:nvPr>
            <p:ph type="title"/>
          </p:nvPr>
        </p:nvSpPr>
        <p:spPr>
          <a:xfrm>
            <a:off x="369294" y="577729"/>
            <a:ext cx="9949562" cy="498598"/>
          </a:xfrm>
        </p:spPr>
        <p:txBody>
          <a:bodyPr/>
          <a:lstStyle/>
          <a:p>
            <a:r>
              <a:rPr lang="en-GB" sz="3600" dirty="0">
                <a:solidFill>
                  <a:srgbClr val="C7047E"/>
                </a:solidFill>
              </a:rPr>
              <a:t>Proposed activities of the Resource Hub</a:t>
            </a:r>
            <a:endParaRPr lang="en-GB" sz="3600" dirty="0"/>
          </a:p>
        </p:txBody>
      </p:sp>
      <p:sp>
        <p:nvSpPr>
          <p:cNvPr id="8" name="Content Placeholder 5">
            <a:extLst>
              <a:ext uri="{FF2B5EF4-FFF2-40B4-BE49-F238E27FC236}">
                <a16:creationId xmlns:a16="http://schemas.microsoft.com/office/drawing/2014/main" id="{27B036CC-2B7C-D1AD-CFCD-93E906E17464}"/>
              </a:ext>
            </a:extLst>
          </p:cNvPr>
          <p:cNvSpPr txBox="1">
            <a:spLocks/>
          </p:cNvSpPr>
          <p:nvPr/>
        </p:nvSpPr>
        <p:spPr>
          <a:xfrm>
            <a:off x="361386" y="1131990"/>
            <a:ext cx="10820419" cy="385821"/>
          </a:xfrm>
          <a:prstGeom prst="rect">
            <a:avLst/>
          </a:prstGeom>
        </p:spPr>
        <p:txBody>
          <a:bodyPr/>
          <a:lstStyle>
            <a:lvl1pPr marL="0" indent="0" algn="l" defTabSz="914400" rtl="0" eaLnBrk="1" latinLnBrk="0" hangingPunct="1">
              <a:lnSpc>
                <a:spcPct val="114000"/>
              </a:lnSpc>
              <a:spcBef>
                <a:spcPts val="0"/>
              </a:spcBef>
              <a:spcAft>
                <a:spcPts val="1800"/>
              </a:spcAft>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1200"/>
              </a:spcAft>
              <a:buFont typeface="Arial" panose="020B0604020202020204" pitchFamily="34" charset="0"/>
              <a:buNone/>
              <a:defRPr sz="2400" b="0" kern="1200" baseline="0">
                <a:solidFill>
                  <a:schemeClr val="tx2"/>
                </a:solidFill>
                <a:latin typeface="+mj-lt"/>
                <a:ea typeface="+mn-ea"/>
                <a:cs typeface="+mn-cs"/>
              </a:defRPr>
            </a:lvl2pPr>
            <a:lvl3pPr marL="0" indent="0" algn="l" defTabSz="914400" rtl="0" eaLnBrk="1" latinLnBrk="0" hangingPunct="1">
              <a:lnSpc>
                <a:spcPct val="114000"/>
              </a:lnSpc>
              <a:spcBef>
                <a:spcPts val="600"/>
              </a:spcBef>
              <a:spcAft>
                <a:spcPts val="1200"/>
              </a:spcAft>
              <a:buClr>
                <a:schemeClr val="tx2"/>
              </a:buClr>
              <a:buFont typeface="Calibri" panose="020F0502020204030204" pitchFamily="34" charset="0"/>
              <a:buNone/>
              <a:defRPr sz="2100" b="0" kern="1200">
                <a:solidFill>
                  <a:schemeClr val="tx1"/>
                </a:solidFill>
                <a:latin typeface="Calibre Semibold" panose="020B0703030202060203" pitchFamily="34" charset="0"/>
                <a:ea typeface="+mn-ea"/>
                <a:cs typeface="+mn-cs"/>
              </a:defRPr>
            </a:lvl3pPr>
            <a:lvl4pPr marL="36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b="0" kern="1200">
                <a:solidFill>
                  <a:schemeClr val="tx1"/>
                </a:solidFill>
                <a:latin typeface="+mn-lt"/>
                <a:ea typeface="+mn-ea"/>
                <a:cs typeface="+mn-cs"/>
              </a:defRPr>
            </a:lvl4pPr>
            <a:lvl5pPr marL="72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b="0" kern="1200">
                <a:solidFill>
                  <a:schemeClr val="tx1"/>
                </a:solidFill>
                <a:latin typeface="+mn-lt"/>
                <a:ea typeface="+mn-ea"/>
                <a:cs typeface="+mn-cs"/>
              </a:defRPr>
            </a:lvl5pPr>
            <a:lvl6pPr marL="108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kern="1200">
                <a:solidFill>
                  <a:schemeClr val="tx1"/>
                </a:solidFill>
                <a:latin typeface="+mn-lt"/>
                <a:ea typeface="+mn-ea"/>
                <a:cs typeface="+mn-cs"/>
              </a:defRPr>
            </a:lvl6pPr>
            <a:lvl7pPr marL="360000" indent="-360000" algn="l" defTabSz="914400" rtl="0" eaLnBrk="1" latinLnBrk="0" hangingPunct="1">
              <a:lnSpc>
                <a:spcPct val="114000"/>
              </a:lnSpc>
              <a:spcBef>
                <a:spcPts val="0"/>
              </a:spcBef>
              <a:spcAft>
                <a:spcPts val="1800"/>
              </a:spcAft>
              <a:buClr>
                <a:schemeClr val="tx2"/>
              </a:buClr>
              <a:buFont typeface="+mj-lt"/>
              <a:buAutoNum type="arabicPeriod"/>
              <a:defRPr sz="18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600" dirty="0">
                <a:solidFill>
                  <a:schemeClr val="tx1"/>
                </a:solidFill>
                <a:latin typeface="Calibre Semibold" panose="020B0703030202060203" pitchFamily="34" charset="0"/>
              </a:rPr>
              <a:t>The network were invited to reflect on the analysis and the </a:t>
            </a:r>
            <a:r>
              <a:rPr lang="en-GB" sz="1600" dirty="0">
                <a:solidFill>
                  <a:srgbClr val="C7047E"/>
                </a:solidFill>
                <a:latin typeface="Calibre Semibold" panose="020B0703030202060203" pitchFamily="34" charset="0"/>
              </a:rPr>
              <a:t>proposed activities of the Resource Hub</a:t>
            </a:r>
            <a:r>
              <a:rPr lang="en-GB" sz="1600" dirty="0">
                <a:solidFill>
                  <a:schemeClr val="tx1"/>
                </a:solidFill>
                <a:latin typeface="Calibre Semibold" panose="020B0703030202060203" pitchFamily="34" charset="0"/>
              </a:rPr>
              <a:t> </a:t>
            </a:r>
            <a:endParaRPr lang="en-GB" sz="1600" dirty="0">
              <a:solidFill>
                <a:schemeClr val="tx1"/>
              </a:solidFill>
              <a:highlight>
                <a:srgbClr val="FFFF00"/>
              </a:highlight>
              <a:latin typeface="Calibre Semibold" panose="020B0703030202060203" pitchFamily="34" charset="0"/>
            </a:endParaRPr>
          </a:p>
        </p:txBody>
      </p:sp>
      <p:sp>
        <p:nvSpPr>
          <p:cNvPr id="13" name="Content Placeholder 5">
            <a:extLst>
              <a:ext uri="{FF2B5EF4-FFF2-40B4-BE49-F238E27FC236}">
                <a16:creationId xmlns:a16="http://schemas.microsoft.com/office/drawing/2014/main" id="{C235DE79-90EB-A481-FB25-EEFFD4EFDFAB}"/>
              </a:ext>
            </a:extLst>
          </p:cNvPr>
          <p:cNvSpPr txBox="1">
            <a:spLocks/>
          </p:cNvSpPr>
          <p:nvPr/>
        </p:nvSpPr>
        <p:spPr>
          <a:xfrm>
            <a:off x="384149" y="1785084"/>
            <a:ext cx="6042778" cy="4398002"/>
          </a:xfrm>
          <a:prstGeom prst="rect">
            <a:avLst/>
          </a:prstGeom>
        </p:spPr>
        <p:txBody>
          <a:bodyPr/>
          <a:lstStyle>
            <a:lvl1pPr marL="0" indent="0" algn="l" defTabSz="914400" rtl="0" eaLnBrk="1" latinLnBrk="0" hangingPunct="1">
              <a:lnSpc>
                <a:spcPct val="114000"/>
              </a:lnSpc>
              <a:spcBef>
                <a:spcPts val="0"/>
              </a:spcBef>
              <a:spcAft>
                <a:spcPts val="1800"/>
              </a:spcAft>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1200"/>
              </a:spcAft>
              <a:buFont typeface="Arial" panose="020B0604020202020204" pitchFamily="34" charset="0"/>
              <a:buNone/>
              <a:defRPr sz="2400" b="0" kern="1200" baseline="0">
                <a:solidFill>
                  <a:schemeClr val="tx2"/>
                </a:solidFill>
                <a:latin typeface="+mj-lt"/>
                <a:ea typeface="+mn-ea"/>
                <a:cs typeface="+mn-cs"/>
              </a:defRPr>
            </a:lvl2pPr>
            <a:lvl3pPr marL="0" indent="0" algn="l" defTabSz="914400" rtl="0" eaLnBrk="1" latinLnBrk="0" hangingPunct="1">
              <a:lnSpc>
                <a:spcPct val="114000"/>
              </a:lnSpc>
              <a:spcBef>
                <a:spcPts val="600"/>
              </a:spcBef>
              <a:spcAft>
                <a:spcPts val="1200"/>
              </a:spcAft>
              <a:buClr>
                <a:schemeClr val="tx2"/>
              </a:buClr>
              <a:buFont typeface="Calibri" panose="020F0502020204030204" pitchFamily="34" charset="0"/>
              <a:buNone/>
              <a:defRPr sz="2100" b="0" kern="1200">
                <a:solidFill>
                  <a:schemeClr val="tx1"/>
                </a:solidFill>
                <a:latin typeface="Calibre Semibold" panose="020B0703030202060203" pitchFamily="34" charset="0"/>
                <a:ea typeface="+mn-ea"/>
                <a:cs typeface="+mn-cs"/>
              </a:defRPr>
            </a:lvl3pPr>
            <a:lvl4pPr marL="36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b="0" kern="1200">
                <a:solidFill>
                  <a:schemeClr val="tx1"/>
                </a:solidFill>
                <a:latin typeface="+mn-lt"/>
                <a:ea typeface="+mn-ea"/>
                <a:cs typeface="+mn-cs"/>
              </a:defRPr>
            </a:lvl4pPr>
            <a:lvl5pPr marL="72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b="0" kern="1200">
                <a:solidFill>
                  <a:schemeClr val="tx1"/>
                </a:solidFill>
                <a:latin typeface="+mn-lt"/>
                <a:ea typeface="+mn-ea"/>
                <a:cs typeface="+mn-cs"/>
              </a:defRPr>
            </a:lvl5pPr>
            <a:lvl6pPr marL="108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kern="1200">
                <a:solidFill>
                  <a:schemeClr val="tx1"/>
                </a:solidFill>
                <a:latin typeface="+mn-lt"/>
                <a:ea typeface="+mn-ea"/>
                <a:cs typeface="+mn-cs"/>
              </a:defRPr>
            </a:lvl6pPr>
            <a:lvl7pPr marL="360000" indent="-360000" algn="l" defTabSz="914400" rtl="0" eaLnBrk="1" latinLnBrk="0" hangingPunct="1">
              <a:lnSpc>
                <a:spcPct val="114000"/>
              </a:lnSpc>
              <a:spcBef>
                <a:spcPts val="0"/>
              </a:spcBef>
              <a:spcAft>
                <a:spcPts val="1800"/>
              </a:spcAft>
              <a:buClr>
                <a:schemeClr val="tx2"/>
              </a:buClr>
              <a:buFont typeface="+mj-lt"/>
              <a:buAutoNum type="arabicPeriod"/>
              <a:defRPr sz="18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0"/>
              </a:spcAft>
            </a:pPr>
            <a:r>
              <a:rPr lang="en-GB" sz="1600" b="1" dirty="0">
                <a:latin typeface="Calibre Semibold" panose="020B0703030202060203" pitchFamily="34" charset="0"/>
              </a:rPr>
              <a:t>What else should the Resource Hub focus on?</a:t>
            </a:r>
          </a:p>
          <a:p>
            <a:pPr marL="539750" lvl="1" indent="-285750">
              <a:lnSpc>
                <a:spcPct val="100000"/>
              </a:lnSpc>
              <a:spcAft>
                <a:spcPts val="600"/>
              </a:spcAft>
              <a:buClr>
                <a:schemeClr val="tx2"/>
              </a:buClr>
              <a:buFont typeface="Arial" panose="020B0604020202020204" pitchFamily="34" charset="0"/>
              <a:buChar char="•"/>
            </a:pPr>
            <a:r>
              <a:rPr lang="en-GB" sz="1600" dirty="0">
                <a:solidFill>
                  <a:schemeClr val="tx1"/>
                </a:solidFill>
                <a:latin typeface="+mn-lt"/>
              </a:rPr>
              <a:t>Convening and using our advocacy to champion place based giving.</a:t>
            </a:r>
          </a:p>
          <a:p>
            <a:pPr marL="539750" lvl="1" indent="-285750">
              <a:lnSpc>
                <a:spcPct val="100000"/>
              </a:lnSpc>
              <a:spcAft>
                <a:spcPts val="600"/>
              </a:spcAft>
              <a:buClr>
                <a:schemeClr val="tx2"/>
              </a:buClr>
              <a:buFont typeface="Arial" panose="020B0604020202020204" pitchFamily="34" charset="0"/>
              <a:buChar char="•"/>
            </a:pPr>
            <a:r>
              <a:rPr lang="en-GB" sz="1600" dirty="0">
                <a:solidFill>
                  <a:schemeClr val="tx1"/>
                </a:solidFill>
                <a:latin typeface="+mn-lt"/>
              </a:rPr>
              <a:t>Identify and share other resources that we can draw from, so we are not duplicating or replicating, e.g. Social Change Nest resource hub, Camden Giving resource on PGM, and Participatory Grantmakers Community.</a:t>
            </a:r>
          </a:p>
          <a:p>
            <a:pPr marL="539750" lvl="1" indent="-285750">
              <a:lnSpc>
                <a:spcPct val="100000"/>
              </a:lnSpc>
              <a:spcAft>
                <a:spcPts val="600"/>
              </a:spcAft>
              <a:buClr>
                <a:schemeClr val="tx2"/>
              </a:buClr>
              <a:buFont typeface="Arial" panose="020B0604020202020204" pitchFamily="34" charset="0"/>
              <a:buChar char="•"/>
            </a:pPr>
            <a:r>
              <a:rPr lang="en-GB" sz="1600" dirty="0">
                <a:solidFill>
                  <a:schemeClr val="tx1"/>
                </a:solidFill>
                <a:latin typeface="+mn-lt"/>
              </a:rPr>
              <a:t>Develop giving schemes thinking around capacity and knowledge gaps.</a:t>
            </a:r>
          </a:p>
          <a:p>
            <a:pPr marL="539750" lvl="1" indent="-285750">
              <a:lnSpc>
                <a:spcPct val="100000"/>
              </a:lnSpc>
              <a:spcAft>
                <a:spcPts val="600"/>
              </a:spcAft>
              <a:buClr>
                <a:schemeClr val="tx2"/>
              </a:buClr>
              <a:buFont typeface="Arial" panose="020B0604020202020204" pitchFamily="34" charset="0"/>
              <a:buChar char="•"/>
            </a:pPr>
            <a:r>
              <a:rPr lang="en-GB" sz="1600" dirty="0">
                <a:solidFill>
                  <a:schemeClr val="tx1"/>
                </a:solidFill>
                <a:latin typeface="+mn-lt"/>
              </a:rPr>
              <a:t>Share the impact of London’s Giving over the last 10 years.</a:t>
            </a:r>
          </a:p>
          <a:p>
            <a:pPr marL="539750" lvl="1" indent="-285750">
              <a:lnSpc>
                <a:spcPct val="100000"/>
              </a:lnSpc>
              <a:spcAft>
                <a:spcPts val="600"/>
              </a:spcAft>
              <a:buClr>
                <a:schemeClr val="tx2"/>
              </a:buClr>
              <a:buFont typeface="Arial" panose="020B0604020202020204" pitchFamily="34" charset="0"/>
              <a:buChar char="•"/>
            </a:pPr>
            <a:r>
              <a:rPr lang="en-GB" sz="1600" dirty="0">
                <a:solidFill>
                  <a:schemeClr val="tx1"/>
                </a:solidFill>
                <a:latin typeface="+mn-lt"/>
              </a:rPr>
              <a:t>Clarify the role of London’s Giving - where PBGS sit and where do PBGS sit together?</a:t>
            </a:r>
          </a:p>
          <a:p>
            <a:pPr marL="539750" lvl="1" indent="-285750">
              <a:lnSpc>
                <a:spcPct val="100000"/>
              </a:lnSpc>
              <a:spcAft>
                <a:spcPts val="600"/>
              </a:spcAft>
              <a:buClr>
                <a:schemeClr val="tx2"/>
              </a:buClr>
              <a:buFont typeface="Arial" panose="020B0604020202020204" pitchFamily="34" charset="0"/>
              <a:buChar char="•"/>
            </a:pPr>
            <a:r>
              <a:rPr lang="en-GB" sz="1600" dirty="0">
                <a:solidFill>
                  <a:schemeClr val="tx1"/>
                </a:solidFill>
                <a:latin typeface="+mn-lt"/>
              </a:rPr>
              <a:t>Map out the movement we’re thinking of creating to support giving schemes to self-organise.</a:t>
            </a:r>
          </a:p>
          <a:p>
            <a:pPr marL="285750" lvl="1" indent="-285750">
              <a:lnSpc>
                <a:spcPct val="100000"/>
              </a:lnSpc>
              <a:spcAft>
                <a:spcPts val="600"/>
              </a:spcAft>
              <a:buClr>
                <a:schemeClr val="tx2"/>
              </a:buClr>
              <a:buFont typeface="Arial" panose="020B0604020202020204" pitchFamily="34" charset="0"/>
              <a:buChar char="•"/>
            </a:pPr>
            <a:endParaRPr lang="en-GB" sz="1600" dirty="0">
              <a:solidFill>
                <a:schemeClr val="tx1"/>
              </a:solidFill>
              <a:latin typeface="+mn-lt"/>
            </a:endParaRPr>
          </a:p>
          <a:p>
            <a:pPr marL="285750" lvl="1" indent="-285750">
              <a:lnSpc>
                <a:spcPct val="100000"/>
              </a:lnSpc>
              <a:spcAft>
                <a:spcPts val="600"/>
              </a:spcAft>
              <a:buClr>
                <a:schemeClr val="tx2"/>
              </a:buClr>
              <a:buFont typeface="Arial" panose="020B0604020202020204" pitchFamily="34" charset="0"/>
              <a:buChar char="•"/>
            </a:pPr>
            <a:endParaRPr lang="en-GB" sz="1600" dirty="0">
              <a:solidFill>
                <a:schemeClr val="tx1"/>
              </a:solidFill>
              <a:latin typeface="+mn-lt"/>
            </a:endParaRPr>
          </a:p>
          <a:p>
            <a:pPr lvl="1">
              <a:spcAft>
                <a:spcPts val="0"/>
              </a:spcAft>
            </a:pPr>
            <a:endParaRPr lang="en-GB" sz="1600" dirty="0">
              <a:solidFill>
                <a:schemeClr val="tx1"/>
              </a:solidFill>
              <a:latin typeface="+mn-lt"/>
            </a:endParaRPr>
          </a:p>
          <a:p>
            <a:pPr marL="285750" lvl="1" indent="-285750">
              <a:spcAft>
                <a:spcPts val="300"/>
              </a:spcAft>
              <a:buClr>
                <a:schemeClr val="tx2"/>
              </a:buClr>
              <a:buFont typeface="Arial" panose="020B0604020202020204" pitchFamily="34" charset="0"/>
              <a:buChar char="•"/>
            </a:pPr>
            <a:endParaRPr lang="en-GB" sz="1600" dirty="0">
              <a:solidFill>
                <a:schemeClr val="tx1"/>
              </a:solidFill>
            </a:endParaRPr>
          </a:p>
        </p:txBody>
      </p:sp>
      <p:grpSp>
        <p:nvGrpSpPr>
          <p:cNvPr id="19" name="Group 18">
            <a:extLst>
              <a:ext uri="{FF2B5EF4-FFF2-40B4-BE49-F238E27FC236}">
                <a16:creationId xmlns:a16="http://schemas.microsoft.com/office/drawing/2014/main" id="{3A2DC2F6-619B-99E4-6233-FE3E84FAD65E}"/>
              </a:ext>
            </a:extLst>
          </p:cNvPr>
          <p:cNvGrpSpPr/>
          <p:nvPr/>
        </p:nvGrpSpPr>
        <p:grpSpPr>
          <a:xfrm>
            <a:off x="8263415" y="1564765"/>
            <a:ext cx="2544611" cy="4733749"/>
            <a:chOff x="7479640" y="1785084"/>
            <a:chExt cx="2544611" cy="4842139"/>
          </a:xfrm>
        </p:grpSpPr>
        <p:sp>
          <p:nvSpPr>
            <p:cNvPr id="18" name="Rectangle 17">
              <a:extLst>
                <a:ext uri="{FF2B5EF4-FFF2-40B4-BE49-F238E27FC236}">
                  <a16:creationId xmlns:a16="http://schemas.microsoft.com/office/drawing/2014/main" id="{65C1E2CC-9600-03C9-8357-7A1354B527EE}"/>
                </a:ext>
              </a:extLst>
            </p:cNvPr>
            <p:cNvSpPr/>
            <p:nvPr/>
          </p:nvSpPr>
          <p:spPr>
            <a:xfrm>
              <a:off x="7479640" y="1785084"/>
              <a:ext cx="2544611" cy="4842139"/>
            </a:xfrm>
            <a:prstGeom prst="rect">
              <a:avLst/>
            </a:prstGeom>
            <a:solidFill>
              <a:schemeClr val="accent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t" anchorCtr="0"/>
            <a:lstStyle/>
            <a:p>
              <a:pPr algn="ctr"/>
              <a:r>
                <a:rPr lang="en-US" sz="1600" b="1">
                  <a:solidFill>
                    <a:schemeClr val="tx2"/>
                  </a:solidFill>
                  <a:latin typeface="Calibre Light" panose="020B0303030202060203" pitchFamily="34" charset="0"/>
                  <a:cs typeface="Arial" panose="020B0604020202020204" pitchFamily="34" charset="0"/>
                </a:rPr>
                <a:t>Network meetings feedback</a:t>
              </a:r>
              <a:endParaRPr lang="en-US" sz="1600" b="1" dirty="0">
                <a:solidFill>
                  <a:schemeClr val="tx2"/>
                </a:solidFill>
                <a:latin typeface="Calibre Light" panose="020B0303030202060203" pitchFamily="34" charset="0"/>
                <a:cs typeface="Arial" panose="020B0604020202020204" pitchFamily="34" charset="0"/>
              </a:endParaRPr>
            </a:p>
          </p:txBody>
        </p:sp>
        <p:sp>
          <p:nvSpPr>
            <p:cNvPr id="11" name="Rectangle 10">
              <a:extLst>
                <a:ext uri="{FF2B5EF4-FFF2-40B4-BE49-F238E27FC236}">
                  <a16:creationId xmlns:a16="http://schemas.microsoft.com/office/drawing/2014/main" id="{F2DF0FD1-4F25-B91C-15A1-392D6178E130}"/>
                </a:ext>
              </a:extLst>
            </p:cNvPr>
            <p:cNvSpPr/>
            <p:nvPr/>
          </p:nvSpPr>
          <p:spPr>
            <a:xfrm>
              <a:off x="7545971" y="2707964"/>
              <a:ext cx="1440000" cy="1095111"/>
            </a:xfrm>
            <a:prstGeom prst="rect">
              <a:avLst/>
            </a:prstGeom>
            <a:solidFill>
              <a:srgbClr val="EC8D2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ctr" anchorCtr="0"/>
            <a:lstStyle/>
            <a:p>
              <a:pPr algn="ctr"/>
              <a:r>
                <a:rPr lang="en-GB" sz="1200" dirty="0">
                  <a:solidFill>
                    <a:schemeClr val="tx1"/>
                  </a:solidFill>
                </a:rPr>
                <a:t>Don’t over engineer the network mtgs</a:t>
              </a:r>
            </a:p>
          </p:txBody>
        </p:sp>
        <p:sp>
          <p:nvSpPr>
            <p:cNvPr id="15" name="Rectangle 14">
              <a:extLst>
                <a:ext uri="{FF2B5EF4-FFF2-40B4-BE49-F238E27FC236}">
                  <a16:creationId xmlns:a16="http://schemas.microsoft.com/office/drawing/2014/main" id="{84AF7FCD-9CF1-F6E4-FE37-05F5C8C8B144}"/>
                </a:ext>
              </a:extLst>
            </p:cNvPr>
            <p:cNvSpPr/>
            <p:nvPr/>
          </p:nvSpPr>
          <p:spPr>
            <a:xfrm>
              <a:off x="7545971" y="4577247"/>
              <a:ext cx="1440000" cy="1013715"/>
            </a:xfrm>
            <a:prstGeom prst="rect">
              <a:avLst/>
            </a:prstGeom>
            <a:solidFill>
              <a:srgbClr val="44A1A3"/>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ctr" anchorCtr="0"/>
            <a:lstStyle/>
            <a:p>
              <a:pPr algn="ctr"/>
              <a:r>
                <a:rPr lang="en-GB" sz="1200" dirty="0">
                  <a:solidFill>
                    <a:schemeClr val="tx1"/>
                  </a:solidFill>
                </a:rPr>
                <a:t>Set network themes on challenges identified in the analysis</a:t>
              </a:r>
            </a:p>
          </p:txBody>
        </p:sp>
        <p:sp>
          <p:nvSpPr>
            <p:cNvPr id="17" name="Rectangle 16">
              <a:extLst>
                <a:ext uri="{FF2B5EF4-FFF2-40B4-BE49-F238E27FC236}">
                  <a16:creationId xmlns:a16="http://schemas.microsoft.com/office/drawing/2014/main" id="{E073C64F-EA94-F23D-6A51-408653C52476}"/>
                </a:ext>
              </a:extLst>
            </p:cNvPr>
            <p:cNvSpPr/>
            <p:nvPr/>
          </p:nvSpPr>
          <p:spPr>
            <a:xfrm>
              <a:off x="8511601" y="5525589"/>
              <a:ext cx="1440000" cy="1013715"/>
            </a:xfrm>
            <a:prstGeom prst="rect">
              <a:avLst/>
            </a:prstGeom>
            <a:solidFill>
              <a:srgbClr val="9CD1C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ctr" anchorCtr="0"/>
            <a:lstStyle/>
            <a:p>
              <a:pPr algn="ctr"/>
              <a:r>
                <a:rPr lang="en-GB" sz="1200" dirty="0">
                  <a:solidFill>
                    <a:schemeClr val="tx1"/>
                  </a:solidFill>
                </a:rPr>
                <a:t>Structure the network mtgs – strategic vs operational</a:t>
              </a:r>
            </a:p>
          </p:txBody>
        </p:sp>
        <p:sp>
          <p:nvSpPr>
            <p:cNvPr id="14" name="Rectangle 13">
              <a:extLst>
                <a:ext uri="{FF2B5EF4-FFF2-40B4-BE49-F238E27FC236}">
                  <a16:creationId xmlns:a16="http://schemas.microsoft.com/office/drawing/2014/main" id="{73DBE805-8BB6-61EF-016E-D71321B46136}"/>
                </a:ext>
              </a:extLst>
            </p:cNvPr>
            <p:cNvSpPr/>
            <p:nvPr/>
          </p:nvSpPr>
          <p:spPr>
            <a:xfrm>
              <a:off x="8511601" y="3593110"/>
              <a:ext cx="1440000" cy="1013715"/>
            </a:xfrm>
            <a:prstGeom prst="rect">
              <a:avLst/>
            </a:prstGeom>
            <a:solidFill>
              <a:srgbClr val="FFCF4E"/>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ctr" anchorCtr="0"/>
            <a:lstStyle/>
            <a:p>
              <a:pPr algn="ctr"/>
              <a:r>
                <a:rPr lang="en-GB" sz="1200" dirty="0">
                  <a:solidFill>
                    <a:schemeClr val="tx1"/>
                  </a:solidFill>
                </a:rPr>
                <a:t>Invite speakers who have overcome challenges to share learning</a:t>
              </a:r>
            </a:p>
          </p:txBody>
        </p:sp>
      </p:grpSp>
    </p:spTree>
    <p:extLst>
      <p:ext uri="{BB962C8B-B14F-4D97-AF65-F5344CB8AC3E}">
        <p14:creationId xmlns:p14="http://schemas.microsoft.com/office/powerpoint/2010/main" val="60765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a:xfrm rot="16200000">
            <a:off x="9939455" y="4479850"/>
            <a:ext cx="337166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a:solidFill>
                  <a:srgbClr val="C7047E"/>
                </a:solidFill>
                <a:latin typeface="Calibre Light"/>
              </a:rPr>
              <a:t>London’s Giving Network Meeting – June 2024</a:t>
            </a:r>
          </a:p>
        </p:txBody>
      </p:sp>
      <p:sp>
        <p:nvSpPr>
          <p:cNvPr id="3" name="Slide Number Placeholder 2"/>
          <p:cNvSpPr>
            <a:spLocks noGrp="1"/>
          </p:cNvSpPr>
          <p:nvPr>
            <p:ph type="sldNum" sz="quarter" idx="11"/>
          </p:nvPr>
        </p:nvSpPr>
        <p:spPr/>
        <p:txBody>
          <a:bodyPr/>
          <a:lstStyle/>
          <a:p>
            <a:fld id="{939346A5-94A9-49D9-AEFC-34AF1F7A20E9}" type="slidenum">
              <a:rPr lang="en-GB" smtClean="0"/>
              <a:pPr/>
              <a:t>5</a:t>
            </a:fld>
            <a:endParaRPr lang="en-GB" dirty="0"/>
          </a:p>
        </p:txBody>
      </p:sp>
      <p:sp>
        <p:nvSpPr>
          <p:cNvPr id="4" name="Title 20">
            <a:extLst>
              <a:ext uri="{FF2B5EF4-FFF2-40B4-BE49-F238E27FC236}">
                <a16:creationId xmlns:a16="http://schemas.microsoft.com/office/drawing/2014/main" id="{82A00D38-7288-ABA7-7850-B7CB8C7FACA6}"/>
              </a:ext>
            </a:extLst>
          </p:cNvPr>
          <p:cNvSpPr>
            <a:spLocks noGrp="1"/>
          </p:cNvSpPr>
          <p:nvPr>
            <p:ph type="title"/>
          </p:nvPr>
        </p:nvSpPr>
        <p:spPr>
          <a:xfrm>
            <a:off x="360585" y="567633"/>
            <a:ext cx="4896000" cy="512448"/>
          </a:xfrm>
        </p:spPr>
        <p:txBody>
          <a:bodyPr/>
          <a:lstStyle/>
          <a:p>
            <a:r>
              <a:rPr lang="en-GB" sz="3600" dirty="0"/>
              <a:t>How we collaborate</a:t>
            </a:r>
          </a:p>
        </p:txBody>
      </p:sp>
      <p:sp>
        <p:nvSpPr>
          <p:cNvPr id="5" name="Content Placeholder 5">
            <a:extLst>
              <a:ext uri="{FF2B5EF4-FFF2-40B4-BE49-F238E27FC236}">
                <a16:creationId xmlns:a16="http://schemas.microsoft.com/office/drawing/2014/main" id="{B9B6A264-25E4-3CA8-6569-D669321505FE}"/>
              </a:ext>
            </a:extLst>
          </p:cNvPr>
          <p:cNvSpPr txBox="1">
            <a:spLocks/>
          </p:cNvSpPr>
          <p:nvPr/>
        </p:nvSpPr>
        <p:spPr>
          <a:xfrm>
            <a:off x="360585" y="1300834"/>
            <a:ext cx="10820419" cy="2017134"/>
          </a:xfrm>
          <a:prstGeom prst="rect">
            <a:avLst/>
          </a:prstGeom>
        </p:spPr>
        <p:txBody>
          <a:bodyPr/>
          <a:lstStyle>
            <a:lvl1pPr marL="0" indent="0" algn="l" defTabSz="914400" rtl="0" eaLnBrk="1" latinLnBrk="0" hangingPunct="1">
              <a:lnSpc>
                <a:spcPct val="114000"/>
              </a:lnSpc>
              <a:spcBef>
                <a:spcPts val="0"/>
              </a:spcBef>
              <a:spcAft>
                <a:spcPts val="1800"/>
              </a:spcAft>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1200"/>
              </a:spcAft>
              <a:buFont typeface="Arial" panose="020B0604020202020204" pitchFamily="34" charset="0"/>
              <a:buNone/>
              <a:defRPr sz="2400" b="0" kern="1200" baseline="0">
                <a:solidFill>
                  <a:schemeClr val="tx2"/>
                </a:solidFill>
                <a:latin typeface="+mj-lt"/>
                <a:ea typeface="+mn-ea"/>
                <a:cs typeface="+mn-cs"/>
              </a:defRPr>
            </a:lvl2pPr>
            <a:lvl3pPr marL="0" indent="0" algn="l" defTabSz="914400" rtl="0" eaLnBrk="1" latinLnBrk="0" hangingPunct="1">
              <a:lnSpc>
                <a:spcPct val="114000"/>
              </a:lnSpc>
              <a:spcBef>
                <a:spcPts val="600"/>
              </a:spcBef>
              <a:spcAft>
                <a:spcPts val="1200"/>
              </a:spcAft>
              <a:buClr>
                <a:schemeClr val="tx2"/>
              </a:buClr>
              <a:buFont typeface="Calibri" panose="020F0502020204030204" pitchFamily="34" charset="0"/>
              <a:buNone/>
              <a:defRPr sz="2100" b="0" kern="1200">
                <a:solidFill>
                  <a:schemeClr val="tx1"/>
                </a:solidFill>
                <a:latin typeface="Calibre Semibold" panose="020B0703030202060203" pitchFamily="34" charset="0"/>
                <a:ea typeface="+mn-ea"/>
                <a:cs typeface="+mn-cs"/>
              </a:defRPr>
            </a:lvl3pPr>
            <a:lvl4pPr marL="36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b="0" kern="1200">
                <a:solidFill>
                  <a:schemeClr val="tx1"/>
                </a:solidFill>
                <a:latin typeface="+mn-lt"/>
                <a:ea typeface="+mn-ea"/>
                <a:cs typeface="+mn-cs"/>
              </a:defRPr>
            </a:lvl4pPr>
            <a:lvl5pPr marL="72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b="0" kern="1200">
                <a:solidFill>
                  <a:schemeClr val="tx1"/>
                </a:solidFill>
                <a:latin typeface="+mn-lt"/>
                <a:ea typeface="+mn-ea"/>
                <a:cs typeface="+mn-cs"/>
              </a:defRPr>
            </a:lvl5pPr>
            <a:lvl6pPr marL="108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kern="1200">
                <a:solidFill>
                  <a:schemeClr val="tx1"/>
                </a:solidFill>
                <a:latin typeface="+mn-lt"/>
                <a:ea typeface="+mn-ea"/>
                <a:cs typeface="+mn-cs"/>
              </a:defRPr>
            </a:lvl6pPr>
            <a:lvl7pPr marL="360000" indent="-360000" algn="l" defTabSz="914400" rtl="0" eaLnBrk="1" latinLnBrk="0" hangingPunct="1">
              <a:lnSpc>
                <a:spcPct val="114000"/>
              </a:lnSpc>
              <a:spcBef>
                <a:spcPts val="0"/>
              </a:spcBef>
              <a:spcAft>
                <a:spcPts val="1800"/>
              </a:spcAft>
              <a:buClr>
                <a:schemeClr val="tx2"/>
              </a:buClr>
              <a:buFont typeface="+mj-lt"/>
              <a:buAutoNum type="arabicPeriod"/>
              <a:defRPr sz="18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0"/>
              </a:spcAft>
            </a:pPr>
            <a:r>
              <a:rPr lang="en-GB" sz="1600" dirty="0">
                <a:solidFill>
                  <a:schemeClr val="tx1"/>
                </a:solidFill>
                <a:latin typeface="+mn-lt"/>
              </a:rPr>
              <a:t>The network reflected on the benefit of in-person network meetings and were keen to work with London Funders to develop a programme of meetings that support collaboration and learning. </a:t>
            </a:r>
          </a:p>
          <a:p>
            <a:pPr lvl="1">
              <a:lnSpc>
                <a:spcPct val="100000"/>
              </a:lnSpc>
              <a:spcAft>
                <a:spcPts val="0"/>
              </a:spcAft>
            </a:pPr>
            <a:endParaRPr lang="en-GB" sz="1600" dirty="0">
              <a:solidFill>
                <a:schemeClr val="tx1"/>
              </a:solidFill>
              <a:latin typeface="+mn-lt"/>
            </a:endParaRPr>
          </a:p>
          <a:p>
            <a:pPr lvl="1">
              <a:lnSpc>
                <a:spcPct val="100000"/>
              </a:lnSpc>
              <a:spcAft>
                <a:spcPts val="0"/>
              </a:spcAft>
            </a:pPr>
            <a:r>
              <a:rPr lang="en-GB" sz="1600" dirty="0">
                <a:solidFill>
                  <a:schemeClr val="tx1"/>
                </a:solidFill>
                <a:latin typeface="+mn-lt"/>
              </a:rPr>
              <a:t>There are key topics that need further work outside of the Network meeting structure. The Network was invited to think about how we work together on these shared challenges. </a:t>
            </a:r>
          </a:p>
          <a:p>
            <a:pPr lvl="1">
              <a:lnSpc>
                <a:spcPct val="100000"/>
              </a:lnSpc>
              <a:spcAft>
                <a:spcPts val="0"/>
              </a:spcAft>
            </a:pPr>
            <a:endParaRPr lang="en-GB" sz="1600" dirty="0">
              <a:solidFill>
                <a:schemeClr val="tx1"/>
              </a:solidFill>
              <a:latin typeface="+mn-lt"/>
            </a:endParaRPr>
          </a:p>
          <a:p>
            <a:pPr lvl="1">
              <a:lnSpc>
                <a:spcPct val="100000"/>
              </a:lnSpc>
              <a:spcAft>
                <a:spcPts val="0"/>
              </a:spcAft>
            </a:pPr>
            <a:r>
              <a:rPr lang="en-GB" sz="1600" dirty="0">
                <a:solidFill>
                  <a:schemeClr val="tx1"/>
                </a:solidFill>
                <a:latin typeface="+mn-lt"/>
              </a:rPr>
              <a:t>The following thematic areas were discussed, with network members exploring ideas of what a sub group would focus on, who should be included, and how they would meet. </a:t>
            </a:r>
            <a:endParaRPr lang="en-GB" sz="1600" dirty="0">
              <a:solidFill>
                <a:schemeClr val="tx1"/>
              </a:solidFill>
              <a:highlight>
                <a:srgbClr val="FFFF00"/>
              </a:highlight>
              <a:latin typeface="+mn-lt"/>
            </a:endParaRPr>
          </a:p>
        </p:txBody>
      </p:sp>
      <p:grpSp>
        <p:nvGrpSpPr>
          <p:cNvPr id="25" name="Group 24">
            <a:extLst>
              <a:ext uri="{FF2B5EF4-FFF2-40B4-BE49-F238E27FC236}">
                <a16:creationId xmlns:a16="http://schemas.microsoft.com/office/drawing/2014/main" id="{D2FF9ED9-DCCC-34BA-2F3E-13BFDE1D6FA9}"/>
              </a:ext>
            </a:extLst>
          </p:cNvPr>
          <p:cNvGrpSpPr/>
          <p:nvPr/>
        </p:nvGrpSpPr>
        <p:grpSpPr>
          <a:xfrm>
            <a:off x="572644" y="3899265"/>
            <a:ext cx="10379147" cy="2160000"/>
            <a:chOff x="468142" y="3429000"/>
            <a:chExt cx="10379147" cy="2160000"/>
          </a:xfrm>
        </p:grpSpPr>
        <p:grpSp>
          <p:nvGrpSpPr>
            <p:cNvPr id="24" name="Group 23">
              <a:extLst>
                <a:ext uri="{FF2B5EF4-FFF2-40B4-BE49-F238E27FC236}">
                  <a16:creationId xmlns:a16="http://schemas.microsoft.com/office/drawing/2014/main" id="{4F04783D-5E76-29E5-A291-B43AD677ACEA}"/>
                </a:ext>
              </a:extLst>
            </p:cNvPr>
            <p:cNvGrpSpPr/>
            <p:nvPr/>
          </p:nvGrpSpPr>
          <p:grpSpPr>
            <a:xfrm>
              <a:off x="572508" y="3429000"/>
              <a:ext cx="10274781" cy="2160000"/>
              <a:chOff x="520256" y="2561997"/>
              <a:chExt cx="10274781" cy="2160000"/>
            </a:xfrm>
          </p:grpSpPr>
          <p:sp>
            <p:nvSpPr>
              <p:cNvPr id="15" name="Oval 14">
                <a:extLst>
                  <a:ext uri="{FF2B5EF4-FFF2-40B4-BE49-F238E27FC236}">
                    <a16:creationId xmlns:a16="http://schemas.microsoft.com/office/drawing/2014/main" id="{39251336-E08F-3423-7DDA-31E19D714CF0}"/>
                  </a:ext>
                </a:extLst>
              </p:cNvPr>
              <p:cNvSpPr>
                <a:spLocks noChangeAspect="1"/>
              </p:cNvSpPr>
              <p:nvPr/>
            </p:nvSpPr>
            <p:spPr>
              <a:xfrm>
                <a:off x="520256" y="2561997"/>
                <a:ext cx="2160000" cy="2160000"/>
              </a:xfrm>
              <a:prstGeom prst="ellipse">
                <a:avLst/>
              </a:prstGeom>
              <a:solidFill>
                <a:srgbClr val="EC8D2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ctr" anchorCtr="0"/>
              <a:lstStyle/>
              <a:p>
                <a:pPr algn="ctr"/>
                <a:endParaRPr lang="en-GB" dirty="0">
                  <a:solidFill>
                    <a:schemeClr val="tx1"/>
                  </a:solidFill>
                </a:endParaRPr>
              </a:p>
            </p:txBody>
          </p:sp>
          <p:sp>
            <p:nvSpPr>
              <p:cNvPr id="18" name="Oval 17">
                <a:extLst>
                  <a:ext uri="{FF2B5EF4-FFF2-40B4-BE49-F238E27FC236}">
                    <a16:creationId xmlns:a16="http://schemas.microsoft.com/office/drawing/2014/main" id="{0681CCC9-9971-4F99-37D4-2759EDCD4933}"/>
                  </a:ext>
                </a:extLst>
              </p:cNvPr>
              <p:cNvSpPr>
                <a:spLocks noChangeAspect="1"/>
              </p:cNvSpPr>
              <p:nvPr/>
            </p:nvSpPr>
            <p:spPr>
              <a:xfrm>
                <a:off x="3225183" y="2561997"/>
                <a:ext cx="2160000" cy="2160000"/>
              </a:xfrm>
              <a:prstGeom prst="ellipse">
                <a:avLst/>
              </a:prstGeom>
              <a:solidFill>
                <a:srgbClr val="FFCF4E"/>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ctr" anchorCtr="0"/>
              <a:lstStyle/>
              <a:p>
                <a:pPr algn="ctr"/>
                <a:endParaRPr lang="en-GB" dirty="0">
                  <a:solidFill>
                    <a:schemeClr val="tx1"/>
                  </a:solidFill>
                </a:endParaRPr>
              </a:p>
            </p:txBody>
          </p:sp>
          <p:sp>
            <p:nvSpPr>
              <p:cNvPr id="19" name="Oval 18">
                <a:extLst>
                  <a:ext uri="{FF2B5EF4-FFF2-40B4-BE49-F238E27FC236}">
                    <a16:creationId xmlns:a16="http://schemas.microsoft.com/office/drawing/2014/main" id="{78631D11-CAE0-395D-A0A6-25F5527B63BA}"/>
                  </a:ext>
                </a:extLst>
              </p:cNvPr>
              <p:cNvSpPr>
                <a:spLocks noChangeAspect="1"/>
              </p:cNvSpPr>
              <p:nvPr/>
            </p:nvSpPr>
            <p:spPr>
              <a:xfrm>
                <a:off x="5930110" y="2561997"/>
                <a:ext cx="2160000" cy="2160000"/>
              </a:xfrm>
              <a:prstGeom prst="ellipse">
                <a:avLst/>
              </a:prstGeom>
              <a:solidFill>
                <a:srgbClr val="44A1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ctr" anchorCtr="0"/>
              <a:lstStyle/>
              <a:p>
                <a:pPr algn="ctr"/>
                <a:endParaRPr lang="en-GB" dirty="0">
                  <a:solidFill>
                    <a:schemeClr val="tx1"/>
                  </a:solidFill>
                </a:endParaRPr>
              </a:p>
            </p:txBody>
          </p:sp>
          <p:sp>
            <p:nvSpPr>
              <p:cNvPr id="20" name="Oval 19">
                <a:extLst>
                  <a:ext uri="{FF2B5EF4-FFF2-40B4-BE49-F238E27FC236}">
                    <a16:creationId xmlns:a16="http://schemas.microsoft.com/office/drawing/2014/main" id="{F759FB9B-3FF2-6E65-4368-AAA07E423307}"/>
                  </a:ext>
                </a:extLst>
              </p:cNvPr>
              <p:cNvSpPr>
                <a:spLocks noChangeAspect="1"/>
              </p:cNvSpPr>
              <p:nvPr/>
            </p:nvSpPr>
            <p:spPr>
              <a:xfrm>
                <a:off x="8635037" y="2561997"/>
                <a:ext cx="2160000" cy="2160000"/>
              </a:xfrm>
              <a:prstGeom prst="ellipse">
                <a:avLst/>
              </a:prstGeom>
              <a:solidFill>
                <a:srgbClr val="9CD1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ctr" anchorCtr="0"/>
              <a:lstStyle/>
              <a:p>
                <a:pPr algn="ctr"/>
                <a:endParaRPr lang="en-GB" dirty="0">
                  <a:solidFill>
                    <a:schemeClr val="tx1"/>
                  </a:solidFill>
                </a:endParaRPr>
              </a:p>
            </p:txBody>
          </p:sp>
        </p:grpSp>
        <p:sp>
          <p:nvSpPr>
            <p:cNvPr id="11" name="Rectangle 10">
              <a:extLst>
                <a:ext uri="{FF2B5EF4-FFF2-40B4-BE49-F238E27FC236}">
                  <a16:creationId xmlns:a16="http://schemas.microsoft.com/office/drawing/2014/main" id="{D45B56A6-1199-91C6-3439-6EF3AF001ADE}"/>
                </a:ext>
              </a:extLst>
            </p:cNvPr>
            <p:cNvSpPr>
              <a:spLocks noChangeAspect="1"/>
            </p:cNvSpPr>
            <p:nvPr/>
          </p:nvSpPr>
          <p:spPr>
            <a:xfrm>
              <a:off x="468142" y="4179571"/>
              <a:ext cx="2368732" cy="65885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ctr" anchorCtr="0"/>
            <a:lstStyle/>
            <a:p>
              <a:pPr algn="ctr"/>
              <a:r>
                <a:rPr lang="en-GB" dirty="0">
                  <a:solidFill>
                    <a:schemeClr val="tx1"/>
                  </a:solidFill>
                </a:rPr>
                <a:t>Partnerships and Fundraising</a:t>
              </a:r>
            </a:p>
          </p:txBody>
        </p:sp>
        <p:sp>
          <p:nvSpPr>
            <p:cNvPr id="12" name="Rectangle 11">
              <a:extLst>
                <a:ext uri="{FF2B5EF4-FFF2-40B4-BE49-F238E27FC236}">
                  <a16:creationId xmlns:a16="http://schemas.microsoft.com/office/drawing/2014/main" id="{11CF3081-95DD-FFEC-B65E-4706DC86C8B1}"/>
                </a:ext>
              </a:extLst>
            </p:cNvPr>
            <p:cNvSpPr>
              <a:spLocks noChangeAspect="1"/>
            </p:cNvSpPr>
            <p:nvPr/>
          </p:nvSpPr>
          <p:spPr>
            <a:xfrm>
              <a:off x="5877996" y="4179571"/>
              <a:ext cx="2368732" cy="65885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ctr" anchorCtr="0"/>
            <a:lstStyle/>
            <a:p>
              <a:pPr algn="ctr"/>
              <a:r>
                <a:rPr lang="en-GB" dirty="0">
                  <a:solidFill>
                    <a:schemeClr val="tx1"/>
                  </a:solidFill>
                </a:rPr>
                <a:t>Participatory Grant Making</a:t>
              </a:r>
            </a:p>
          </p:txBody>
        </p:sp>
        <p:sp>
          <p:nvSpPr>
            <p:cNvPr id="13" name="Rectangle 12">
              <a:extLst>
                <a:ext uri="{FF2B5EF4-FFF2-40B4-BE49-F238E27FC236}">
                  <a16:creationId xmlns:a16="http://schemas.microsoft.com/office/drawing/2014/main" id="{E874EC55-AFF8-C57F-E625-507A39A720DA}"/>
                </a:ext>
              </a:extLst>
            </p:cNvPr>
            <p:cNvSpPr>
              <a:spLocks noChangeAspect="1"/>
            </p:cNvSpPr>
            <p:nvPr/>
          </p:nvSpPr>
          <p:spPr>
            <a:xfrm>
              <a:off x="3173069" y="4179571"/>
              <a:ext cx="2368732" cy="65885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ctr" anchorCtr="0"/>
            <a:lstStyle/>
            <a:p>
              <a:pPr algn="ctr"/>
              <a:r>
                <a:rPr lang="en-GB" dirty="0">
                  <a:solidFill>
                    <a:schemeClr val="tx1"/>
                  </a:solidFill>
                </a:rPr>
                <a:t>Communications and Impact</a:t>
              </a:r>
            </a:p>
          </p:txBody>
        </p:sp>
        <p:sp>
          <p:nvSpPr>
            <p:cNvPr id="14" name="Rectangle 13">
              <a:extLst>
                <a:ext uri="{FF2B5EF4-FFF2-40B4-BE49-F238E27FC236}">
                  <a16:creationId xmlns:a16="http://schemas.microsoft.com/office/drawing/2014/main" id="{B0FB4586-FFE5-9E1B-116A-837833EA6A5A}"/>
                </a:ext>
              </a:extLst>
            </p:cNvPr>
            <p:cNvSpPr>
              <a:spLocks noChangeAspect="1"/>
            </p:cNvSpPr>
            <p:nvPr/>
          </p:nvSpPr>
          <p:spPr>
            <a:xfrm>
              <a:off x="9013371" y="4179571"/>
              <a:ext cx="1672047" cy="65885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ctr" anchorCtr="0"/>
            <a:lstStyle/>
            <a:p>
              <a:pPr algn="ctr"/>
              <a:r>
                <a:rPr lang="en-GB" dirty="0">
                  <a:solidFill>
                    <a:schemeClr val="tx1"/>
                  </a:solidFill>
                </a:rPr>
                <a:t>Start up support</a:t>
              </a:r>
            </a:p>
          </p:txBody>
        </p:sp>
      </p:grpSp>
    </p:spTree>
    <p:extLst>
      <p:ext uri="{BB962C8B-B14F-4D97-AF65-F5344CB8AC3E}">
        <p14:creationId xmlns:p14="http://schemas.microsoft.com/office/powerpoint/2010/main" val="440496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a:xfrm rot="16200000">
            <a:off x="9939455" y="4479850"/>
            <a:ext cx="337166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a:solidFill>
                  <a:srgbClr val="C7047E"/>
                </a:solidFill>
                <a:latin typeface="Calibre Light"/>
              </a:rPr>
              <a:t>London’s Giving Network Meeting – June 2024</a:t>
            </a:r>
          </a:p>
        </p:txBody>
      </p:sp>
      <p:sp>
        <p:nvSpPr>
          <p:cNvPr id="3" name="Slide Number Placeholder 2"/>
          <p:cNvSpPr>
            <a:spLocks noGrp="1"/>
          </p:cNvSpPr>
          <p:nvPr>
            <p:ph type="sldNum" sz="quarter" idx="11"/>
          </p:nvPr>
        </p:nvSpPr>
        <p:spPr/>
        <p:txBody>
          <a:bodyPr/>
          <a:lstStyle/>
          <a:p>
            <a:fld id="{939346A5-94A9-49D9-AEFC-34AF1F7A20E9}" type="slidenum">
              <a:rPr lang="en-GB" smtClean="0"/>
              <a:pPr/>
              <a:t>6</a:t>
            </a:fld>
            <a:endParaRPr lang="en-GB" dirty="0"/>
          </a:p>
        </p:txBody>
      </p:sp>
      <p:sp>
        <p:nvSpPr>
          <p:cNvPr id="4" name="Title 20">
            <a:extLst>
              <a:ext uri="{FF2B5EF4-FFF2-40B4-BE49-F238E27FC236}">
                <a16:creationId xmlns:a16="http://schemas.microsoft.com/office/drawing/2014/main" id="{82A00D38-7288-ABA7-7850-B7CB8C7FACA6}"/>
              </a:ext>
            </a:extLst>
          </p:cNvPr>
          <p:cNvSpPr>
            <a:spLocks noGrp="1"/>
          </p:cNvSpPr>
          <p:nvPr>
            <p:ph type="title"/>
          </p:nvPr>
        </p:nvSpPr>
        <p:spPr>
          <a:xfrm>
            <a:off x="369294" y="565761"/>
            <a:ext cx="6030705" cy="512448"/>
          </a:xfrm>
        </p:spPr>
        <p:txBody>
          <a:bodyPr/>
          <a:lstStyle/>
          <a:p>
            <a:r>
              <a:rPr lang="en-GB" sz="3600" dirty="0"/>
              <a:t>Partnerships and Fundraising</a:t>
            </a:r>
            <a:endParaRPr lang="en-GB" dirty="0"/>
          </a:p>
        </p:txBody>
      </p:sp>
      <p:sp>
        <p:nvSpPr>
          <p:cNvPr id="5" name="Content Placeholder 5">
            <a:extLst>
              <a:ext uri="{FF2B5EF4-FFF2-40B4-BE49-F238E27FC236}">
                <a16:creationId xmlns:a16="http://schemas.microsoft.com/office/drawing/2014/main" id="{B9B6A264-25E4-3CA8-6569-D669321505FE}"/>
              </a:ext>
            </a:extLst>
          </p:cNvPr>
          <p:cNvSpPr txBox="1">
            <a:spLocks/>
          </p:cNvSpPr>
          <p:nvPr/>
        </p:nvSpPr>
        <p:spPr>
          <a:xfrm>
            <a:off x="366221" y="1292259"/>
            <a:ext cx="10567872" cy="5325922"/>
          </a:xfrm>
          <a:prstGeom prst="rect">
            <a:avLst/>
          </a:prstGeom>
        </p:spPr>
        <p:txBody>
          <a:bodyPr/>
          <a:lstStyle>
            <a:lvl1pPr marL="0" indent="0" algn="l" defTabSz="914400" rtl="0" eaLnBrk="1" latinLnBrk="0" hangingPunct="1">
              <a:lnSpc>
                <a:spcPct val="114000"/>
              </a:lnSpc>
              <a:spcBef>
                <a:spcPts val="0"/>
              </a:spcBef>
              <a:spcAft>
                <a:spcPts val="1800"/>
              </a:spcAft>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1200"/>
              </a:spcAft>
              <a:buFont typeface="Arial" panose="020B0604020202020204" pitchFamily="34" charset="0"/>
              <a:buNone/>
              <a:defRPr sz="2400" b="0" kern="1200" baseline="0">
                <a:solidFill>
                  <a:schemeClr val="tx2"/>
                </a:solidFill>
                <a:latin typeface="+mj-lt"/>
                <a:ea typeface="+mn-ea"/>
                <a:cs typeface="+mn-cs"/>
              </a:defRPr>
            </a:lvl2pPr>
            <a:lvl3pPr marL="0" indent="0" algn="l" defTabSz="914400" rtl="0" eaLnBrk="1" latinLnBrk="0" hangingPunct="1">
              <a:lnSpc>
                <a:spcPct val="114000"/>
              </a:lnSpc>
              <a:spcBef>
                <a:spcPts val="600"/>
              </a:spcBef>
              <a:spcAft>
                <a:spcPts val="1200"/>
              </a:spcAft>
              <a:buClr>
                <a:schemeClr val="tx2"/>
              </a:buClr>
              <a:buFont typeface="Calibri" panose="020F0502020204030204" pitchFamily="34" charset="0"/>
              <a:buNone/>
              <a:defRPr sz="2100" b="0" kern="1200">
                <a:solidFill>
                  <a:schemeClr val="tx1"/>
                </a:solidFill>
                <a:latin typeface="Calibre Semibold" panose="020B0703030202060203" pitchFamily="34" charset="0"/>
                <a:ea typeface="+mn-ea"/>
                <a:cs typeface="+mn-cs"/>
              </a:defRPr>
            </a:lvl3pPr>
            <a:lvl4pPr marL="36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b="0" kern="1200">
                <a:solidFill>
                  <a:schemeClr val="tx1"/>
                </a:solidFill>
                <a:latin typeface="+mn-lt"/>
                <a:ea typeface="+mn-ea"/>
                <a:cs typeface="+mn-cs"/>
              </a:defRPr>
            </a:lvl4pPr>
            <a:lvl5pPr marL="72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b="0" kern="1200">
                <a:solidFill>
                  <a:schemeClr val="tx1"/>
                </a:solidFill>
                <a:latin typeface="+mn-lt"/>
                <a:ea typeface="+mn-ea"/>
                <a:cs typeface="+mn-cs"/>
              </a:defRPr>
            </a:lvl5pPr>
            <a:lvl6pPr marL="108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kern="1200">
                <a:solidFill>
                  <a:schemeClr val="tx1"/>
                </a:solidFill>
                <a:latin typeface="+mn-lt"/>
                <a:ea typeface="+mn-ea"/>
                <a:cs typeface="+mn-cs"/>
              </a:defRPr>
            </a:lvl6pPr>
            <a:lvl7pPr marL="360000" indent="-360000" algn="l" defTabSz="914400" rtl="0" eaLnBrk="1" latinLnBrk="0" hangingPunct="1">
              <a:lnSpc>
                <a:spcPct val="114000"/>
              </a:lnSpc>
              <a:spcBef>
                <a:spcPts val="0"/>
              </a:spcBef>
              <a:spcAft>
                <a:spcPts val="1800"/>
              </a:spcAft>
              <a:buClr>
                <a:schemeClr val="tx2"/>
              </a:buClr>
              <a:buFont typeface="+mj-lt"/>
              <a:buAutoNum type="arabicPeriod"/>
              <a:defRPr sz="18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0"/>
              </a:spcAft>
            </a:pPr>
            <a:r>
              <a:rPr lang="en-GB" sz="1600" b="1" dirty="0">
                <a:latin typeface="Calibre Semibold" panose="020B0703030202060203" pitchFamily="34" charset="0"/>
              </a:rPr>
              <a:t>Purpose</a:t>
            </a:r>
          </a:p>
          <a:p>
            <a:pPr marL="539750" lvl="1" indent="-285750">
              <a:spcAft>
                <a:spcPts val="300"/>
              </a:spcAft>
              <a:buClr>
                <a:schemeClr val="tx2"/>
              </a:buClr>
              <a:buFont typeface="Arial" panose="020B0604020202020204" pitchFamily="34" charset="0"/>
              <a:buChar char="•"/>
            </a:pPr>
            <a:r>
              <a:rPr lang="en-GB" sz="1600" dirty="0">
                <a:solidFill>
                  <a:schemeClr val="tx1"/>
                </a:solidFill>
                <a:latin typeface="+mn-lt"/>
              </a:rPr>
              <a:t>Work together on joint bids and engagement with key sectors e.g. London wide corporates</a:t>
            </a:r>
          </a:p>
          <a:p>
            <a:pPr marL="539750" lvl="1" indent="-285750">
              <a:spcAft>
                <a:spcPts val="300"/>
              </a:spcAft>
              <a:buClr>
                <a:schemeClr val="tx2"/>
              </a:buClr>
              <a:buFont typeface="Arial" panose="020B0604020202020204" pitchFamily="34" charset="0"/>
              <a:buChar char="•"/>
            </a:pPr>
            <a:r>
              <a:rPr lang="en-GB" sz="1600" dirty="0">
                <a:solidFill>
                  <a:schemeClr val="tx1"/>
                </a:solidFill>
                <a:latin typeface="+mn-lt"/>
              </a:rPr>
              <a:t>To create insights, resources and processes that can be used by all giving schemes </a:t>
            </a:r>
          </a:p>
          <a:p>
            <a:pPr marL="539750" lvl="1" indent="-285750">
              <a:spcAft>
                <a:spcPts val="300"/>
              </a:spcAft>
              <a:buClr>
                <a:schemeClr val="tx2"/>
              </a:buClr>
              <a:buFont typeface="Arial" panose="020B0604020202020204" pitchFamily="34" charset="0"/>
              <a:buChar char="•"/>
            </a:pPr>
            <a:r>
              <a:rPr lang="en-GB" sz="1600" dirty="0">
                <a:solidFill>
                  <a:schemeClr val="tx1"/>
                </a:solidFill>
                <a:latin typeface="+mn-lt"/>
              </a:rPr>
              <a:t>Draw in external insights and best practice from other areas that we can learn from</a:t>
            </a:r>
          </a:p>
          <a:p>
            <a:pPr marL="539750" lvl="1" indent="-285750">
              <a:spcAft>
                <a:spcPts val="300"/>
              </a:spcAft>
              <a:buClr>
                <a:schemeClr val="tx2"/>
              </a:buClr>
              <a:buFont typeface="Arial" panose="020B0604020202020204" pitchFamily="34" charset="0"/>
              <a:buChar char="•"/>
            </a:pPr>
            <a:r>
              <a:rPr lang="en-GB" sz="1600" dirty="0">
                <a:solidFill>
                  <a:schemeClr val="tx1"/>
                </a:solidFill>
                <a:latin typeface="+mn-lt"/>
              </a:rPr>
              <a:t>Share experiences and tips on different income streams, e.g. legacies, trusts  &amp; foundations, corporates</a:t>
            </a:r>
          </a:p>
          <a:p>
            <a:pPr lvl="1">
              <a:spcAft>
                <a:spcPts val="0"/>
              </a:spcAft>
            </a:pPr>
            <a:r>
              <a:rPr lang="en-GB" sz="1600" b="1" dirty="0">
                <a:latin typeface="Calibre Semibold" panose="020B0703030202060203" pitchFamily="34" charset="0"/>
              </a:rPr>
              <a:t>How</a:t>
            </a:r>
          </a:p>
          <a:p>
            <a:pPr marL="539750" lvl="1" indent="-285750">
              <a:spcAft>
                <a:spcPts val="300"/>
              </a:spcAft>
              <a:buClr>
                <a:schemeClr val="tx2"/>
              </a:buClr>
              <a:buFont typeface="Arial" panose="020B0604020202020204" pitchFamily="34" charset="0"/>
              <a:buChar char="•"/>
            </a:pPr>
            <a:r>
              <a:rPr lang="en-GB" sz="1600" dirty="0">
                <a:solidFill>
                  <a:schemeClr val="tx1"/>
                </a:solidFill>
                <a:latin typeface="+mn-lt"/>
              </a:rPr>
              <a:t>Time bound and specific, maybe a sub group for each funder type</a:t>
            </a:r>
          </a:p>
          <a:p>
            <a:pPr marL="539750" lvl="1" indent="-285750">
              <a:spcAft>
                <a:spcPts val="300"/>
              </a:spcAft>
              <a:buClr>
                <a:schemeClr val="tx2"/>
              </a:buClr>
              <a:buFont typeface="Arial" panose="020B0604020202020204" pitchFamily="34" charset="0"/>
              <a:buChar char="•"/>
            </a:pPr>
            <a:r>
              <a:rPr lang="en-GB" sz="1600" dirty="0">
                <a:solidFill>
                  <a:schemeClr val="tx1"/>
                </a:solidFill>
                <a:latin typeface="+mn-lt"/>
              </a:rPr>
              <a:t>Face to face or virtually </a:t>
            </a:r>
          </a:p>
          <a:p>
            <a:pPr marL="539750" lvl="1" indent="-285750">
              <a:spcAft>
                <a:spcPts val="300"/>
              </a:spcAft>
              <a:buClr>
                <a:schemeClr val="tx2"/>
              </a:buClr>
              <a:buFont typeface="Arial" panose="020B0604020202020204" pitchFamily="34" charset="0"/>
              <a:buChar char="•"/>
            </a:pPr>
            <a:r>
              <a:rPr lang="en-GB" sz="1600" dirty="0">
                <a:solidFill>
                  <a:schemeClr val="tx1"/>
                </a:solidFill>
                <a:latin typeface="+mn-lt"/>
              </a:rPr>
              <a:t>Coordinated and convened by the Resource Hub, with a joint bid writer</a:t>
            </a:r>
          </a:p>
          <a:p>
            <a:pPr marL="539750" lvl="1" indent="-285750">
              <a:buClr>
                <a:schemeClr val="tx2"/>
              </a:buClr>
              <a:buFont typeface="Arial" panose="020B0604020202020204" pitchFamily="34" charset="0"/>
              <a:buChar char="•"/>
            </a:pPr>
            <a:r>
              <a:rPr lang="en-GB" sz="1600" dirty="0">
                <a:solidFill>
                  <a:schemeClr val="tx1"/>
                </a:solidFill>
                <a:latin typeface="+mn-lt"/>
              </a:rPr>
              <a:t>The group may change over time, depending on the theme                                                                                                                                          or area being discussed and the need for new/different insights</a:t>
            </a:r>
            <a:endParaRPr lang="en-GB" sz="1600" dirty="0">
              <a:solidFill>
                <a:schemeClr val="tx1"/>
              </a:solidFill>
            </a:endParaRPr>
          </a:p>
          <a:p>
            <a:pPr lvl="1">
              <a:spcAft>
                <a:spcPts val="0"/>
              </a:spcAft>
            </a:pPr>
            <a:r>
              <a:rPr lang="en-GB" sz="1600" b="1" dirty="0">
                <a:latin typeface="Calibre Semibold" panose="020B0703030202060203" pitchFamily="34" charset="0"/>
              </a:rPr>
              <a:t>Who</a:t>
            </a:r>
          </a:p>
          <a:p>
            <a:pPr marL="539750" lvl="1" indent="-285750">
              <a:spcAft>
                <a:spcPts val="300"/>
              </a:spcAft>
              <a:buClr>
                <a:schemeClr val="tx2"/>
              </a:buClr>
              <a:buFont typeface="Arial" panose="020B0604020202020204" pitchFamily="34" charset="0"/>
              <a:buChar char="•"/>
            </a:pPr>
            <a:r>
              <a:rPr lang="en-GB" sz="1600" dirty="0">
                <a:solidFill>
                  <a:schemeClr val="tx1"/>
                </a:solidFill>
                <a:latin typeface="+mn-lt"/>
              </a:rPr>
              <a:t>Islington Giving ; Lewisham Giving </a:t>
            </a:r>
          </a:p>
          <a:p>
            <a:pPr marL="539750" lvl="1" indent="-285750">
              <a:spcAft>
                <a:spcPts val="300"/>
              </a:spcAft>
              <a:buClr>
                <a:schemeClr val="tx2"/>
              </a:buClr>
              <a:buFont typeface="Arial" panose="020B0604020202020204" pitchFamily="34" charset="0"/>
              <a:buChar char="•"/>
            </a:pPr>
            <a:r>
              <a:rPr lang="en-GB" sz="1600" dirty="0">
                <a:solidFill>
                  <a:schemeClr val="tx1"/>
                </a:solidFill>
                <a:latin typeface="+mn-lt"/>
              </a:rPr>
              <a:t>Kensington and Chelsea foundation </a:t>
            </a:r>
          </a:p>
          <a:p>
            <a:pPr marL="539750" lvl="1" indent="-285750">
              <a:spcAft>
                <a:spcPts val="300"/>
              </a:spcAft>
              <a:buClr>
                <a:schemeClr val="tx2"/>
              </a:buClr>
              <a:buFont typeface="Arial" panose="020B0604020202020204" pitchFamily="34" charset="0"/>
              <a:buChar char="•"/>
            </a:pPr>
            <a:r>
              <a:rPr lang="en-GB" sz="1600" dirty="0">
                <a:solidFill>
                  <a:schemeClr val="tx1"/>
                </a:solidFill>
                <a:latin typeface="+mn-lt"/>
              </a:rPr>
              <a:t>Hackney Giving ; H&amp;F Giving</a:t>
            </a:r>
          </a:p>
          <a:p>
            <a:pPr marL="539750" lvl="1" indent="-285750">
              <a:spcAft>
                <a:spcPts val="300"/>
              </a:spcAft>
              <a:buClr>
                <a:schemeClr val="tx2"/>
              </a:buClr>
              <a:buFont typeface="Arial" panose="020B0604020202020204" pitchFamily="34" charset="0"/>
              <a:buChar char="•"/>
            </a:pPr>
            <a:r>
              <a:rPr lang="en-GB" sz="1600" dirty="0">
                <a:solidFill>
                  <a:schemeClr val="tx1"/>
                </a:solidFill>
                <a:latin typeface="+mn-lt"/>
              </a:rPr>
              <a:t>Greenwich Giving</a:t>
            </a:r>
          </a:p>
          <a:p>
            <a:pPr marL="539750" lvl="1" indent="-285750">
              <a:spcAft>
                <a:spcPts val="300"/>
              </a:spcAft>
              <a:buClr>
                <a:schemeClr val="tx2"/>
              </a:buClr>
              <a:buFont typeface="Arial" panose="020B0604020202020204" pitchFamily="34" charset="0"/>
              <a:buChar char="•"/>
            </a:pPr>
            <a:r>
              <a:rPr lang="en-GB" sz="1600" dirty="0">
                <a:solidFill>
                  <a:schemeClr val="tx1"/>
                </a:solidFill>
                <a:latin typeface="+mn-lt"/>
              </a:rPr>
              <a:t>Bedford Giving (if scope goes beyond London)</a:t>
            </a:r>
          </a:p>
          <a:p>
            <a:pPr marL="285750" lvl="1" indent="-285750">
              <a:spcAft>
                <a:spcPts val="300"/>
              </a:spcAft>
              <a:buClr>
                <a:schemeClr val="tx2"/>
              </a:buClr>
              <a:buFont typeface="Arial" panose="020B0604020202020204" pitchFamily="34" charset="0"/>
              <a:buChar char="•"/>
            </a:pPr>
            <a:endParaRPr lang="en-GB" sz="1600" dirty="0">
              <a:solidFill>
                <a:schemeClr val="tx1"/>
              </a:solidFill>
              <a:highlight>
                <a:srgbClr val="FFFF00"/>
              </a:highlight>
            </a:endParaRPr>
          </a:p>
        </p:txBody>
      </p:sp>
      <p:grpSp>
        <p:nvGrpSpPr>
          <p:cNvPr id="6" name="Group 5">
            <a:extLst>
              <a:ext uri="{FF2B5EF4-FFF2-40B4-BE49-F238E27FC236}">
                <a16:creationId xmlns:a16="http://schemas.microsoft.com/office/drawing/2014/main" id="{101BD1A2-1380-078E-02B9-FF28BE185F26}"/>
              </a:ext>
            </a:extLst>
          </p:cNvPr>
          <p:cNvGrpSpPr/>
          <p:nvPr/>
        </p:nvGrpSpPr>
        <p:grpSpPr>
          <a:xfrm>
            <a:off x="5911414" y="4153687"/>
            <a:ext cx="5200724" cy="2351314"/>
            <a:chOff x="5597905" y="3727269"/>
            <a:chExt cx="5200724" cy="2351314"/>
          </a:xfrm>
        </p:grpSpPr>
        <p:sp>
          <p:nvSpPr>
            <p:cNvPr id="16" name="Rectangle 15">
              <a:extLst>
                <a:ext uri="{FF2B5EF4-FFF2-40B4-BE49-F238E27FC236}">
                  <a16:creationId xmlns:a16="http://schemas.microsoft.com/office/drawing/2014/main" id="{D7D86447-A98B-000C-F390-C2BF07639C5C}"/>
                </a:ext>
              </a:extLst>
            </p:cNvPr>
            <p:cNvSpPr/>
            <p:nvPr/>
          </p:nvSpPr>
          <p:spPr>
            <a:xfrm>
              <a:off x="5597905" y="3727269"/>
              <a:ext cx="5200724" cy="2351314"/>
            </a:xfrm>
            <a:prstGeom prst="rect">
              <a:avLst/>
            </a:prstGeom>
            <a:solidFill>
              <a:schemeClr val="accent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t" anchorCtr="0"/>
            <a:lstStyle/>
            <a:p>
              <a:pPr algn="ctr"/>
              <a:r>
                <a:rPr lang="en-US" sz="1600" b="1" dirty="0">
                  <a:solidFill>
                    <a:schemeClr val="tx2"/>
                  </a:solidFill>
                  <a:latin typeface="Calibre Light" panose="020B0303030202060203" pitchFamily="34" charset="0"/>
                  <a:cs typeface="Arial" panose="020B0604020202020204" pitchFamily="34" charset="0"/>
                </a:rPr>
                <a:t>Ideas from the network</a:t>
              </a:r>
            </a:p>
          </p:txBody>
        </p:sp>
        <p:sp>
          <p:nvSpPr>
            <p:cNvPr id="17" name="Rectangle 16">
              <a:extLst>
                <a:ext uri="{FF2B5EF4-FFF2-40B4-BE49-F238E27FC236}">
                  <a16:creationId xmlns:a16="http://schemas.microsoft.com/office/drawing/2014/main" id="{34D029D6-DA23-CC81-EB60-5ED8526DBD6B}"/>
                </a:ext>
              </a:extLst>
            </p:cNvPr>
            <p:cNvSpPr/>
            <p:nvPr/>
          </p:nvSpPr>
          <p:spPr>
            <a:xfrm>
              <a:off x="5834743" y="4436013"/>
              <a:ext cx="1637212" cy="1008000"/>
            </a:xfrm>
            <a:prstGeom prst="rect">
              <a:avLst/>
            </a:prstGeom>
            <a:solidFill>
              <a:srgbClr val="EC8D2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ctr" anchorCtr="0"/>
            <a:lstStyle/>
            <a:p>
              <a:pPr algn="ctr"/>
              <a:r>
                <a:rPr lang="en-GB" sz="1200" dirty="0">
                  <a:solidFill>
                    <a:schemeClr val="tx1"/>
                  </a:solidFill>
                </a:rPr>
                <a:t>Share knowledge of how to break into crowded fundraising spaces</a:t>
              </a:r>
            </a:p>
          </p:txBody>
        </p:sp>
        <p:sp>
          <p:nvSpPr>
            <p:cNvPr id="21" name="Rectangle 20">
              <a:extLst>
                <a:ext uri="{FF2B5EF4-FFF2-40B4-BE49-F238E27FC236}">
                  <a16:creationId xmlns:a16="http://schemas.microsoft.com/office/drawing/2014/main" id="{432AB92F-D291-B738-E95B-A9AE7C3D62C9}"/>
                </a:ext>
              </a:extLst>
            </p:cNvPr>
            <p:cNvSpPr/>
            <p:nvPr/>
          </p:nvSpPr>
          <p:spPr>
            <a:xfrm>
              <a:off x="8829919" y="4379868"/>
              <a:ext cx="1637212" cy="1008000"/>
            </a:xfrm>
            <a:prstGeom prst="rect">
              <a:avLst/>
            </a:prstGeom>
            <a:solidFill>
              <a:srgbClr val="44A1A3"/>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ctr" anchorCtr="0"/>
            <a:lstStyle/>
            <a:p>
              <a:pPr algn="ctr"/>
              <a:r>
                <a:rPr lang="en-GB" sz="1200" dirty="0">
                  <a:solidFill>
                    <a:schemeClr val="tx1"/>
                  </a:solidFill>
                </a:rPr>
                <a:t>To share capacity/reach on individual giving and online audiences</a:t>
              </a:r>
            </a:p>
          </p:txBody>
        </p:sp>
        <p:sp>
          <p:nvSpPr>
            <p:cNvPr id="22" name="Rectangle 21">
              <a:extLst>
                <a:ext uri="{FF2B5EF4-FFF2-40B4-BE49-F238E27FC236}">
                  <a16:creationId xmlns:a16="http://schemas.microsoft.com/office/drawing/2014/main" id="{B71DDAAE-5900-515E-6812-D4B5BC4DB4B5}"/>
                </a:ext>
              </a:extLst>
            </p:cNvPr>
            <p:cNvSpPr/>
            <p:nvPr/>
          </p:nvSpPr>
          <p:spPr>
            <a:xfrm>
              <a:off x="7367215" y="4883868"/>
              <a:ext cx="1637212" cy="1008000"/>
            </a:xfrm>
            <a:prstGeom prst="rect">
              <a:avLst/>
            </a:prstGeom>
            <a:solidFill>
              <a:srgbClr val="FFCF4E"/>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ctr" anchorCtr="0"/>
            <a:lstStyle/>
            <a:p>
              <a:pPr algn="ctr"/>
              <a:r>
                <a:rPr lang="en-GB" sz="1200" dirty="0">
                  <a:solidFill>
                    <a:schemeClr val="tx1"/>
                  </a:solidFill>
                </a:rPr>
                <a:t>To raise money for all giving schemes– a joint campaign or challenge event</a:t>
              </a:r>
            </a:p>
          </p:txBody>
        </p:sp>
      </p:grpSp>
    </p:spTree>
    <p:extLst>
      <p:ext uri="{BB962C8B-B14F-4D97-AF65-F5344CB8AC3E}">
        <p14:creationId xmlns:p14="http://schemas.microsoft.com/office/powerpoint/2010/main" val="1089771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a:xfrm rot="16200000">
            <a:off x="9939455" y="4479850"/>
            <a:ext cx="337166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a:solidFill>
                  <a:srgbClr val="C7047E"/>
                </a:solidFill>
                <a:latin typeface="Calibre Light"/>
              </a:rPr>
              <a:t>London’s Giving Network Meeting – June 2024</a:t>
            </a:r>
          </a:p>
        </p:txBody>
      </p:sp>
      <p:sp>
        <p:nvSpPr>
          <p:cNvPr id="3" name="Slide Number Placeholder 2"/>
          <p:cNvSpPr>
            <a:spLocks noGrp="1"/>
          </p:cNvSpPr>
          <p:nvPr>
            <p:ph type="sldNum" sz="quarter" idx="11"/>
          </p:nvPr>
        </p:nvSpPr>
        <p:spPr/>
        <p:txBody>
          <a:bodyPr/>
          <a:lstStyle/>
          <a:p>
            <a:fld id="{939346A5-94A9-49D9-AEFC-34AF1F7A20E9}" type="slidenum">
              <a:rPr lang="en-GB" smtClean="0"/>
              <a:pPr/>
              <a:t>7</a:t>
            </a:fld>
            <a:endParaRPr lang="en-GB" dirty="0"/>
          </a:p>
        </p:txBody>
      </p:sp>
      <p:sp>
        <p:nvSpPr>
          <p:cNvPr id="4" name="Title 20">
            <a:extLst>
              <a:ext uri="{FF2B5EF4-FFF2-40B4-BE49-F238E27FC236}">
                <a16:creationId xmlns:a16="http://schemas.microsoft.com/office/drawing/2014/main" id="{82A00D38-7288-ABA7-7850-B7CB8C7FACA6}"/>
              </a:ext>
            </a:extLst>
          </p:cNvPr>
          <p:cNvSpPr>
            <a:spLocks noGrp="1"/>
          </p:cNvSpPr>
          <p:nvPr>
            <p:ph type="title"/>
          </p:nvPr>
        </p:nvSpPr>
        <p:spPr>
          <a:xfrm>
            <a:off x="366221" y="570016"/>
            <a:ext cx="6030705" cy="512448"/>
          </a:xfrm>
        </p:spPr>
        <p:txBody>
          <a:bodyPr/>
          <a:lstStyle/>
          <a:p>
            <a:r>
              <a:rPr lang="en-GB" sz="3600" dirty="0"/>
              <a:t>Communications and impact</a:t>
            </a:r>
            <a:endParaRPr lang="en-GB" dirty="0"/>
          </a:p>
        </p:txBody>
      </p:sp>
      <p:sp>
        <p:nvSpPr>
          <p:cNvPr id="5" name="Content Placeholder 5">
            <a:extLst>
              <a:ext uri="{FF2B5EF4-FFF2-40B4-BE49-F238E27FC236}">
                <a16:creationId xmlns:a16="http://schemas.microsoft.com/office/drawing/2014/main" id="{B9B6A264-25E4-3CA8-6569-D669321505FE}"/>
              </a:ext>
            </a:extLst>
          </p:cNvPr>
          <p:cNvSpPr txBox="1">
            <a:spLocks/>
          </p:cNvSpPr>
          <p:nvPr/>
        </p:nvSpPr>
        <p:spPr>
          <a:xfrm>
            <a:off x="357511" y="1274052"/>
            <a:ext cx="10850419" cy="5230429"/>
          </a:xfrm>
          <a:prstGeom prst="rect">
            <a:avLst/>
          </a:prstGeom>
        </p:spPr>
        <p:txBody>
          <a:bodyPr lIns="91440" tIns="45720" rIns="91440" bIns="45720" anchor="t"/>
          <a:lstStyle>
            <a:lvl1pPr marL="0" indent="0" algn="l" defTabSz="914400" rtl="0" eaLnBrk="1" latinLnBrk="0" hangingPunct="1">
              <a:lnSpc>
                <a:spcPct val="114000"/>
              </a:lnSpc>
              <a:spcBef>
                <a:spcPts val="0"/>
              </a:spcBef>
              <a:spcAft>
                <a:spcPts val="1800"/>
              </a:spcAft>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1200"/>
              </a:spcAft>
              <a:buFont typeface="Arial" panose="020B0604020202020204" pitchFamily="34" charset="0"/>
              <a:buNone/>
              <a:defRPr sz="2400" b="0" kern="1200" baseline="0">
                <a:solidFill>
                  <a:schemeClr val="tx2"/>
                </a:solidFill>
                <a:latin typeface="+mj-lt"/>
                <a:ea typeface="+mn-ea"/>
                <a:cs typeface="+mn-cs"/>
              </a:defRPr>
            </a:lvl2pPr>
            <a:lvl3pPr marL="0" indent="0" algn="l" defTabSz="914400" rtl="0" eaLnBrk="1" latinLnBrk="0" hangingPunct="1">
              <a:lnSpc>
                <a:spcPct val="114000"/>
              </a:lnSpc>
              <a:spcBef>
                <a:spcPts val="600"/>
              </a:spcBef>
              <a:spcAft>
                <a:spcPts val="1200"/>
              </a:spcAft>
              <a:buClr>
                <a:schemeClr val="tx2"/>
              </a:buClr>
              <a:buFont typeface="Calibri" panose="020F0502020204030204" pitchFamily="34" charset="0"/>
              <a:buNone/>
              <a:defRPr sz="2100" b="0" kern="1200">
                <a:solidFill>
                  <a:schemeClr val="tx1"/>
                </a:solidFill>
                <a:latin typeface="Calibre Semibold" panose="020B0703030202060203" pitchFamily="34" charset="0"/>
                <a:ea typeface="+mn-ea"/>
                <a:cs typeface="+mn-cs"/>
              </a:defRPr>
            </a:lvl3pPr>
            <a:lvl4pPr marL="36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b="0" kern="1200">
                <a:solidFill>
                  <a:schemeClr val="tx1"/>
                </a:solidFill>
                <a:latin typeface="+mn-lt"/>
                <a:ea typeface="+mn-ea"/>
                <a:cs typeface="+mn-cs"/>
              </a:defRPr>
            </a:lvl4pPr>
            <a:lvl5pPr marL="72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b="0" kern="1200">
                <a:solidFill>
                  <a:schemeClr val="tx1"/>
                </a:solidFill>
                <a:latin typeface="+mn-lt"/>
                <a:ea typeface="+mn-ea"/>
                <a:cs typeface="+mn-cs"/>
              </a:defRPr>
            </a:lvl5pPr>
            <a:lvl6pPr marL="108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kern="1200">
                <a:solidFill>
                  <a:schemeClr val="tx1"/>
                </a:solidFill>
                <a:latin typeface="+mn-lt"/>
                <a:ea typeface="+mn-ea"/>
                <a:cs typeface="+mn-cs"/>
              </a:defRPr>
            </a:lvl6pPr>
            <a:lvl7pPr marL="360000" indent="-360000" algn="l" defTabSz="914400" rtl="0" eaLnBrk="1" latinLnBrk="0" hangingPunct="1">
              <a:lnSpc>
                <a:spcPct val="114000"/>
              </a:lnSpc>
              <a:spcBef>
                <a:spcPts val="0"/>
              </a:spcBef>
              <a:spcAft>
                <a:spcPts val="1800"/>
              </a:spcAft>
              <a:buClr>
                <a:schemeClr val="tx2"/>
              </a:buClr>
              <a:buFont typeface="+mj-lt"/>
              <a:buAutoNum type="arabicPeriod"/>
              <a:defRPr sz="18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0"/>
              </a:spcAft>
            </a:pPr>
            <a:r>
              <a:rPr lang="en-GB" sz="1600" b="1" dirty="0">
                <a:solidFill>
                  <a:srgbClr val="C7047E"/>
                </a:solidFill>
                <a:latin typeface="Calibre Semibold"/>
              </a:rPr>
              <a:t>Purpose</a:t>
            </a:r>
            <a:endParaRPr lang="en-US"/>
          </a:p>
          <a:p>
            <a:pPr marL="539750" lvl="1" indent="-285750">
              <a:spcAft>
                <a:spcPts val="300"/>
              </a:spcAft>
              <a:buClr>
                <a:srgbClr val="C7047E"/>
              </a:buClr>
              <a:buChar char="•"/>
            </a:pPr>
            <a:r>
              <a:rPr lang="en-GB" sz="1600" dirty="0">
                <a:solidFill>
                  <a:schemeClr val="tx1"/>
                </a:solidFill>
                <a:latin typeface="Calibre Light"/>
              </a:rPr>
              <a:t>Develop a set of key messages to explain PBGs to external audiences</a:t>
            </a:r>
            <a:endParaRPr lang="en-GB"/>
          </a:p>
          <a:p>
            <a:pPr marL="539750" lvl="1" indent="-285750">
              <a:spcAft>
                <a:spcPts val="300"/>
              </a:spcAft>
              <a:buClr>
                <a:srgbClr val="C7047E"/>
              </a:buClr>
              <a:buChar char="•"/>
            </a:pPr>
            <a:r>
              <a:rPr lang="en-GB" sz="1600" dirty="0">
                <a:solidFill>
                  <a:schemeClr val="tx1"/>
                </a:solidFill>
                <a:latin typeface="Calibre Light"/>
              </a:rPr>
              <a:t>Share best practice, making sure each local area has a unique brand and approach</a:t>
            </a:r>
            <a:endParaRPr lang="en-GB"/>
          </a:p>
          <a:p>
            <a:pPr marL="539750" lvl="1" indent="-285750">
              <a:spcAft>
                <a:spcPts val="300"/>
              </a:spcAft>
              <a:buClr>
                <a:srgbClr val="C7047E"/>
              </a:buClr>
              <a:buChar char="•"/>
            </a:pPr>
            <a:r>
              <a:rPr lang="en-GB" sz="1600" dirty="0">
                <a:solidFill>
                  <a:schemeClr val="tx1"/>
                </a:solidFill>
                <a:latin typeface="Calibre Light"/>
              </a:rPr>
              <a:t>Find common ways to collect and express impact and use data and narrative impact to change hearts and minds</a:t>
            </a:r>
            <a:endParaRPr lang="en-GB"/>
          </a:p>
          <a:p>
            <a:pPr marL="539750" lvl="1" indent="-285750">
              <a:spcAft>
                <a:spcPts val="300"/>
              </a:spcAft>
              <a:buClr>
                <a:srgbClr val="C7047E"/>
              </a:buClr>
              <a:buChar char="•"/>
            </a:pPr>
            <a:r>
              <a:rPr lang="en-GB" sz="1600" dirty="0">
                <a:solidFill>
                  <a:schemeClr val="tx1"/>
                </a:solidFill>
                <a:latin typeface="Calibre Light"/>
              </a:rPr>
              <a:t>Establish common impact metrics</a:t>
            </a:r>
            <a:endParaRPr lang="en-GB"/>
          </a:p>
          <a:p>
            <a:pPr marL="539750" lvl="1" indent="-285750">
              <a:spcAft>
                <a:spcPts val="300"/>
              </a:spcAft>
              <a:buClr>
                <a:srgbClr val="C7047E"/>
              </a:buClr>
              <a:buChar char="•"/>
            </a:pPr>
            <a:r>
              <a:rPr lang="en-GB" sz="1600" dirty="0">
                <a:solidFill>
                  <a:schemeClr val="tx1"/>
                </a:solidFill>
                <a:latin typeface="Calibre Light"/>
              </a:rPr>
              <a:t>Talk about justice and the history of inequality – the root causes we are all addressing</a:t>
            </a:r>
            <a:endParaRPr lang="en-GB"/>
          </a:p>
          <a:p>
            <a:pPr marL="539750" lvl="1" indent="-285750">
              <a:spcAft>
                <a:spcPts val="300"/>
              </a:spcAft>
              <a:buClr>
                <a:srgbClr val="C7047E"/>
              </a:buClr>
              <a:buChar char="•"/>
            </a:pPr>
            <a:r>
              <a:rPr lang="en-GB" sz="1600" dirty="0">
                <a:solidFill>
                  <a:schemeClr val="tx1"/>
                </a:solidFill>
                <a:latin typeface="Calibre Light"/>
              </a:rPr>
              <a:t>Audience analysis</a:t>
            </a:r>
            <a:endParaRPr lang="en-GB"/>
          </a:p>
          <a:p>
            <a:pPr lvl="1">
              <a:spcBef>
                <a:spcPts val="600"/>
              </a:spcBef>
              <a:spcAft>
                <a:spcPts val="0"/>
              </a:spcAft>
            </a:pPr>
            <a:r>
              <a:rPr lang="en-GB" sz="1600" b="1" dirty="0">
                <a:solidFill>
                  <a:srgbClr val="C7047E"/>
                </a:solidFill>
                <a:latin typeface="Calibre Semibold"/>
              </a:rPr>
              <a:t>How</a:t>
            </a:r>
            <a:endParaRPr lang="en-GB"/>
          </a:p>
          <a:p>
            <a:pPr marL="539750" lvl="1" indent="-285750">
              <a:spcAft>
                <a:spcPts val="300"/>
              </a:spcAft>
              <a:buClr>
                <a:srgbClr val="C7047E"/>
              </a:buClr>
              <a:buChar char="•"/>
            </a:pPr>
            <a:r>
              <a:rPr lang="en-GB" sz="1600" dirty="0">
                <a:solidFill>
                  <a:schemeClr val="tx1"/>
                </a:solidFill>
                <a:latin typeface="Calibre Light"/>
              </a:rPr>
              <a:t>A mix of online and face to face meetings</a:t>
            </a:r>
            <a:endParaRPr lang="en-GB"/>
          </a:p>
          <a:p>
            <a:pPr marL="539750" lvl="1" indent="-285750">
              <a:buClr>
                <a:srgbClr val="C7047E"/>
              </a:buClr>
              <a:buChar char="•"/>
            </a:pPr>
            <a:r>
              <a:rPr lang="en-GB" sz="1600" dirty="0">
                <a:solidFill>
                  <a:schemeClr val="tx1"/>
                </a:solidFill>
                <a:latin typeface="Calibre Light"/>
              </a:rPr>
              <a:t>Coordinated and convened by the Resource Hub with                                                                                                                                        external expertise</a:t>
            </a:r>
            <a:endParaRPr lang="en-GB"/>
          </a:p>
          <a:p>
            <a:pPr lvl="1">
              <a:spcAft>
                <a:spcPts val="600"/>
              </a:spcAft>
            </a:pPr>
            <a:r>
              <a:rPr lang="en-GB" sz="1600" b="1" dirty="0">
                <a:solidFill>
                  <a:srgbClr val="C7047E"/>
                </a:solidFill>
                <a:latin typeface="Calibre Semibold"/>
              </a:rPr>
              <a:t>Who</a:t>
            </a:r>
            <a:endParaRPr lang="en-GB"/>
          </a:p>
          <a:p>
            <a:pPr marL="539750" lvl="1" indent="-285750">
              <a:spcAft>
                <a:spcPts val="300"/>
              </a:spcAft>
              <a:buClr>
                <a:srgbClr val="C7047E"/>
              </a:buClr>
              <a:buChar char="•"/>
            </a:pPr>
            <a:r>
              <a:rPr lang="en-GB" sz="1600" dirty="0">
                <a:solidFill>
                  <a:schemeClr val="tx1"/>
                </a:solidFill>
                <a:latin typeface="Calibre Light"/>
              </a:rPr>
              <a:t>Islington Giving</a:t>
            </a:r>
            <a:endParaRPr lang="en-GB"/>
          </a:p>
          <a:p>
            <a:pPr marL="539750" lvl="1" indent="-285750">
              <a:spcAft>
                <a:spcPts val="300"/>
              </a:spcAft>
              <a:buClr>
                <a:srgbClr val="C7047E"/>
              </a:buClr>
              <a:buChar char="•"/>
            </a:pPr>
            <a:r>
              <a:rPr lang="en-GB" sz="1600" dirty="0">
                <a:solidFill>
                  <a:schemeClr val="tx1"/>
                </a:solidFill>
                <a:latin typeface="Calibre Light"/>
              </a:rPr>
              <a:t>Redbridge Giving</a:t>
            </a:r>
            <a:endParaRPr lang="en-GB"/>
          </a:p>
          <a:p>
            <a:pPr marL="539750" lvl="1" indent="-285750">
              <a:spcAft>
                <a:spcPts val="300"/>
              </a:spcAft>
              <a:buClr>
                <a:srgbClr val="C7047E"/>
              </a:buClr>
              <a:buChar char="•"/>
            </a:pPr>
            <a:r>
              <a:rPr lang="en-GB" sz="1600" err="1">
                <a:solidFill>
                  <a:schemeClr val="tx1"/>
                </a:solidFill>
                <a:latin typeface="Calibre Light"/>
              </a:rPr>
              <a:t>H&amp;F</a:t>
            </a:r>
            <a:r>
              <a:rPr lang="en-GB" sz="1600" dirty="0">
                <a:solidFill>
                  <a:schemeClr val="tx1"/>
                </a:solidFill>
                <a:latin typeface="Calibre Light"/>
              </a:rPr>
              <a:t> Giving</a:t>
            </a:r>
            <a:endParaRPr lang="en-GB">
              <a:solidFill>
                <a:schemeClr val="tx1"/>
              </a:solidFill>
            </a:endParaRPr>
          </a:p>
          <a:p>
            <a:pPr marL="539750" lvl="1" indent="-285750">
              <a:spcAft>
                <a:spcPts val="300"/>
              </a:spcAft>
              <a:buClr>
                <a:srgbClr val="C7047E"/>
              </a:buClr>
              <a:buChar char="•"/>
            </a:pPr>
            <a:r>
              <a:rPr lang="en-GB" sz="1600" dirty="0">
                <a:solidFill>
                  <a:schemeClr val="tx1"/>
                </a:solidFill>
                <a:latin typeface="Calibre Light"/>
              </a:rPr>
              <a:t>Lewisham Giving </a:t>
            </a:r>
            <a:endParaRPr lang="en-GB"/>
          </a:p>
          <a:p>
            <a:pPr marL="539750" lvl="1" indent="-285750">
              <a:spcAft>
                <a:spcPts val="300"/>
              </a:spcAft>
              <a:buClr>
                <a:srgbClr val="C7047E"/>
              </a:buClr>
              <a:buChar char="•"/>
            </a:pPr>
            <a:r>
              <a:rPr lang="en-GB" sz="1600" dirty="0">
                <a:solidFill>
                  <a:schemeClr val="tx1"/>
                </a:solidFill>
                <a:latin typeface="Calibre Light"/>
              </a:rPr>
              <a:t>Bedford Giving</a:t>
            </a:r>
            <a:endParaRPr lang="en-GB"/>
          </a:p>
          <a:p>
            <a:pPr marL="285750" lvl="1" indent="-285750">
              <a:spcAft>
                <a:spcPts val="300"/>
              </a:spcAft>
              <a:buClr>
                <a:srgbClr val="C7047E"/>
              </a:buClr>
              <a:buChar char="•"/>
            </a:pPr>
            <a:endParaRPr lang="en-GB" sz="1600" dirty="0">
              <a:solidFill>
                <a:schemeClr val="tx1"/>
              </a:solidFill>
              <a:highlight>
                <a:srgbClr val="FFFF00"/>
              </a:highlight>
            </a:endParaRPr>
          </a:p>
        </p:txBody>
      </p:sp>
      <p:grpSp>
        <p:nvGrpSpPr>
          <p:cNvPr id="6" name="Group 5">
            <a:extLst>
              <a:ext uri="{FF2B5EF4-FFF2-40B4-BE49-F238E27FC236}">
                <a16:creationId xmlns:a16="http://schemas.microsoft.com/office/drawing/2014/main" id="{3EF8CBC7-92B0-D6C9-9D37-7B01F40085E3}"/>
              </a:ext>
            </a:extLst>
          </p:cNvPr>
          <p:cNvGrpSpPr/>
          <p:nvPr/>
        </p:nvGrpSpPr>
        <p:grpSpPr>
          <a:xfrm>
            <a:off x="5928833" y="4153167"/>
            <a:ext cx="5200724" cy="2351314"/>
            <a:chOff x="5597905" y="3727269"/>
            <a:chExt cx="5200724" cy="2351314"/>
          </a:xfrm>
          <a:solidFill>
            <a:schemeClr val="accent2"/>
          </a:solidFill>
        </p:grpSpPr>
        <p:sp>
          <p:nvSpPr>
            <p:cNvPr id="16" name="Rectangle 15">
              <a:extLst>
                <a:ext uri="{FF2B5EF4-FFF2-40B4-BE49-F238E27FC236}">
                  <a16:creationId xmlns:a16="http://schemas.microsoft.com/office/drawing/2014/main" id="{D7D86447-A98B-000C-F390-C2BF07639C5C}"/>
                </a:ext>
              </a:extLst>
            </p:cNvPr>
            <p:cNvSpPr/>
            <p:nvPr/>
          </p:nvSpPr>
          <p:spPr>
            <a:xfrm>
              <a:off x="5597905" y="3727269"/>
              <a:ext cx="5200724" cy="2351314"/>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t" anchorCtr="0"/>
            <a:lstStyle/>
            <a:p>
              <a:pPr algn="ctr"/>
              <a:r>
                <a:rPr lang="en-US" sz="1600" b="1" dirty="0">
                  <a:solidFill>
                    <a:schemeClr val="tx2"/>
                  </a:solidFill>
                  <a:latin typeface="Calibre Light" panose="020B0303030202060203" pitchFamily="34" charset="0"/>
                  <a:cs typeface="Arial" panose="020B0604020202020204" pitchFamily="34" charset="0"/>
                </a:rPr>
                <a:t>Ideas from the network</a:t>
              </a:r>
            </a:p>
          </p:txBody>
        </p:sp>
        <p:sp>
          <p:nvSpPr>
            <p:cNvPr id="17" name="Rectangle 16">
              <a:extLst>
                <a:ext uri="{FF2B5EF4-FFF2-40B4-BE49-F238E27FC236}">
                  <a16:creationId xmlns:a16="http://schemas.microsoft.com/office/drawing/2014/main" id="{34D029D6-DA23-CC81-EB60-5ED8526DBD6B}"/>
                </a:ext>
              </a:extLst>
            </p:cNvPr>
            <p:cNvSpPr/>
            <p:nvPr/>
          </p:nvSpPr>
          <p:spPr>
            <a:xfrm>
              <a:off x="5765074" y="4436013"/>
              <a:ext cx="1706881" cy="1007999"/>
            </a:xfrm>
            <a:prstGeom prst="rect">
              <a:avLst/>
            </a:prstGeom>
            <a:solidFill>
              <a:srgbClr val="EC8D2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ctr" anchorCtr="0"/>
            <a:lstStyle/>
            <a:p>
              <a:pPr algn="ctr"/>
              <a:r>
                <a:rPr lang="en-GB" sz="1200" dirty="0">
                  <a:solidFill>
                    <a:schemeClr val="tx1"/>
                  </a:solidFill>
                </a:rPr>
                <a:t>Simplifying language for non-sector audiences</a:t>
              </a:r>
            </a:p>
          </p:txBody>
        </p:sp>
        <p:sp>
          <p:nvSpPr>
            <p:cNvPr id="21" name="Rectangle 20">
              <a:extLst>
                <a:ext uri="{FF2B5EF4-FFF2-40B4-BE49-F238E27FC236}">
                  <a16:creationId xmlns:a16="http://schemas.microsoft.com/office/drawing/2014/main" id="{432AB92F-D291-B738-E95B-A9AE7C3D62C9}"/>
                </a:ext>
              </a:extLst>
            </p:cNvPr>
            <p:cNvSpPr/>
            <p:nvPr/>
          </p:nvSpPr>
          <p:spPr>
            <a:xfrm>
              <a:off x="8829919" y="4379868"/>
              <a:ext cx="1637212" cy="1008000"/>
            </a:xfrm>
            <a:prstGeom prst="rect">
              <a:avLst/>
            </a:prstGeom>
            <a:solidFill>
              <a:srgbClr val="44A1A3"/>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ctr" anchorCtr="0"/>
            <a:lstStyle/>
            <a:p>
              <a:pPr algn="ctr"/>
              <a:r>
                <a:rPr lang="en-GB" sz="1200" dirty="0">
                  <a:solidFill>
                    <a:schemeClr val="tx1"/>
                  </a:solidFill>
                </a:rPr>
                <a:t>How are other giving schemes talking about themselves?</a:t>
              </a:r>
            </a:p>
          </p:txBody>
        </p:sp>
        <p:sp>
          <p:nvSpPr>
            <p:cNvPr id="22" name="Rectangle 21">
              <a:extLst>
                <a:ext uri="{FF2B5EF4-FFF2-40B4-BE49-F238E27FC236}">
                  <a16:creationId xmlns:a16="http://schemas.microsoft.com/office/drawing/2014/main" id="{B71DDAAE-5900-515E-6812-D4B5BC4DB4B5}"/>
                </a:ext>
              </a:extLst>
            </p:cNvPr>
            <p:cNvSpPr/>
            <p:nvPr/>
          </p:nvSpPr>
          <p:spPr>
            <a:xfrm>
              <a:off x="7367215" y="4883868"/>
              <a:ext cx="1637212" cy="1008000"/>
            </a:xfrm>
            <a:prstGeom prst="rect">
              <a:avLst/>
            </a:prstGeom>
            <a:solidFill>
              <a:srgbClr val="FFCF4E"/>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ctr" anchorCtr="0"/>
            <a:lstStyle/>
            <a:p>
              <a:pPr algn="ctr"/>
              <a:r>
                <a:rPr lang="en-GB" sz="1200" dirty="0">
                  <a:solidFill>
                    <a:schemeClr val="tx1"/>
                  </a:solidFill>
                </a:rPr>
                <a:t>Establishing why we’re doing this and what we’re trying to achieve</a:t>
              </a:r>
            </a:p>
          </p:txBody>
        </p:sp>
      </p:grpSp>
    </p:spTree>
    <p:extLst>
      <p:ext uri="{BB962C8B-B14F-4D97-AF65-F5344CB8AC3E}">
        <p14:creationId xmlns:p14="http://schemas.microsoft.com/office/powerpoint/2010/main" val="2110068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a:xfrm rot="16200000">
            <a:off x="9939455" y="4479850"/>
            <a:ext cx="337166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a:solidFill>
                  <a:srgbClr val="C7047E"/>
                </a:solidFill>
                <a:latin typeface="Calibre Light"/>
              </a:rPr>
              <a:t>London’s Giving Network Meeting – June 2024</a:t>
            </a:r>
          </a:p>
        </p:txBody>
      </p:sp>
      <p:sp>
        <p:nvSpPr>
          <p:cNvPr id="3" name="Slide Number Placeholder 2"/>
          <p:cNvSpPr>
            <a:spLocks noGrp="1"/>
          </p:cNvSpPr>
          <p:nvPr>
            <p:ph type="sldNum" sz="quarter" idx="11"/>
          </p:nvPr>
        </p:nvSpPr>
        <p:spPr/>
        <p:txBody>
          <a:bodyPr/>
          <a:lstStyle/>
          <a:p>
            <a:fld id="{939346A5-94A9-49D9-AEFC-34AF1F7A20E9}" type="slidenum">
              <a:rPr lang="en-GB" smtClean="0"/>
              <a:pPr/>
              <a:t>8</a:t>
            </a:fld>
            <a:endParaRPr lang="en-GB" dirty="0"/>
          </a:p>
        </p:txBody>
      </p:sp>
      <p:sp>
        <p:nvSpPr>
          <p:cNvPr id="4" name="Title 20">
            <a:extLst>
              <a:ext uri="{FF2B5EF4-FFF2-40B4-BE49-F238E27FC236}">
                <a16:creationId xmlns:a16="http://schemas.microsoft.com/office/drawing/2014/main" id="{82A00D38-7288-ABA7-7850-B7CB8C7FACA6}"/>
              </a:ext>
            </a:extLst>
          </p:cNvPr>
          <p:cNvSpPr>
            <a:spLocks noGrp="1"/>
          </p:cNvSpPr>
          <p:nvPr>
            <p:ph type="title"/>
          </p:nvPr>
        </p:nvSpPr>
        <p:spPr>
          <a:xfrm>
            <a:off x="370097" y="579512"/>
            <a:ext cx="6030705" cy="512448"/>
          </a:xfrm>
        </p:spPr>
        <p:txBody>
          <a:bodyPr/>
          <a:lstStyle/>
          <a:p>
            <a:r>
              <a:rPr lang="en-GB" sz="3600" dirty="0"/>
              <a:t>Participatory Grant Making</a:t>
            </a:r>
            <a:endParaRPr lang="en-GB" dirty="0"/>
          </a:p>
        </p:txBody>
      </p:sp>
      <p:sp>
        <p:nvSpPr>
          <p:cNvPr id="5" name="Content Placeholder 5">
            <a:extLst>
              <a:ext uri="{FF2B5EF4-FFF2-40B4-BE49-F238E27FC236}">
                <a16:creationId xmlns:a16="http://schemas.microsoft.com/office/drawing/2014/main" id="{B9B6A264-25E4-3CA8-6569-D669321505FE}"/>
              </a:ext>
            </a:extLst>
          </p:cNvPr>
          <p:cNvSpPr txBox="1">
            <a:spLocks/>
          </p:cNvSpPr>
          <p:nvPr/>
        </p:nvSpPr>
        <p:spPr>
          <a:xfrm>
            <a:off x="370097" y="1300607"/>
            <a:ext cx="10567872" cy="5056258"/>
          </a:xfrm>
          <a:prstGeom prst="rect">
            <a:avLst/>
          </a:prstGeom>
        </p:spPr>
        <p:txBody>
          <a:bodyPr/>
          <a:lstStyle>
            <a:lvl1pPr marL="0" indent="0" algn="l" defTabSz="914400" rtl="0" eaLnBrk="1" latinLnBrk="0" hangingPunct="1">
              <a:lnSpc>
                <a:spcPct val="114000"/>
              </a:lnSpc>
              <a:spcBef>
                <a:spcPts val="0"/>
              </a:spcBef>
              <a:spcAft>
                <a:spcPts val="1800"/>
              </a:spcAft>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1200"/>
              </a:spcAft>
              <a:buFont typeface="Arial" panose="020B0604020202020204" pitchFamily="34" charset="0"/>
              <a:buNone/>
              <a:defRPr sz="2400" b="0" kern="1200" baseline="0">
                <a:solidFill>
                  <a:schemeClr val="tx2"/>
                </a:solidFill>
                <a:latin typeface="+mj-lt"/>
                <a:ea typeface="+mn-ea"/>
                <a:cs typeface="+mn-cs"/>
              </a:defRPr>
            </a:lvl2pPr>
            <a:lvl3pPr marL="0" indent="0" algn="l" defTabSz="914400" rtl="0" eaLnBrk="1" latinLnBrk="0" hangingPunct="1">
              <a:lnSpc>
                <a:spcPct val="114000"/>
              </a:lnSpc>
              <a:spcBef>
                <a:spcPts val="600"/>
              </a:spcBef>
              <a:spcAft>
                <a:spcPts val="1200"/>
              </a:spcAft>
              <a:buClr>
                <a:schemeClr val="tx2"/>
              </a:buClr>
              <a:buFont typeface="Calibri" panose="020F0502020204030204" pitchFamily="34" charset="0"/>
              <a:buNone/>
              <a:defRPr sz="2100" b="0" kern="1200">
                <a:solidFill>
                  <a:schemeClr val="tx1"/>
                </a:solidFill>
                <a:latin typeface="Calibre Semibold" panose="020B0703030202060203" pitchFamily="34" charset="0"/>
                <a:ea typeface="+mn-ea"/>
                <a:cs typeface="+mn-cs"/>
              </a:defRPr>
            </a:lvl3pPr>
            <a:lvl4pPr marL="36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b="0" kern="1200">
                <a:solidFill>
                  <a:schemeClr val="tx1"/>
                </a:solidFill>
                <a:latin typeface="+mn-lt"/>
                <a:ea typeface="+mn-ea"/>
                <a:cs typeface="+mn-cs"/>
              </a:defRPr>
            </a:lvl4pPr>
            <a:lvl5pPr marL="72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b="0" kern="1200">
                <a:solidFill>
                  <a:schemeClr val="tx1"/>
                </a:solidFill>
                <a:latin typeface="+mn-lt"/>
                <a:ea typeface="+mn-ea"/>
                <a:cs typeface="+mn-cs"/>
              </a:defRPr>
            </a:lvl5pPr>
            <a:lvl6pPr marL="108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kern="1200">
                <a:solidFill>
                  <a:schemeClr val="tx1"/>
                </a:solidFill>
                <a:latin typeface="+mn-lt"/>
                <a:ea typeface="+mn-ea"/>
                <a:cs typeface="+mn-cs"/>
              </a:defRPr>
            </a:lvl6pPr>
            <a:lvl7pPr marL="360000" indent="-360000" algn="l" defTabSz="914400" rtl="0" eaLnBrk="1" latinLnBrk="0" hangingPunct="1">
              <a:lnSpc>
                <a:spcPct val="114000"/>
              </a:lnSpc>
              <a:spcBef>
                <a:spcPts val="0"/>
              </a:spcBef>
              <a:spcAft>
                <a:spcPts val="1800"/>
              </a:spcAft>
              <a:buClr>
                <a:schemeClr val="tx2"/>
              </a:buClr>
              <a:buFont typeface="+mj-lt"/>
              <a:buAutoNum type="arabicPeriod"/>
              <a:defRPr sz="18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0"/>
              </a:spcAft>
            </a:pPr>
            <a:r>
              <a:rPr lang="en-GB" sz="1600" b="1" dirty="0">
                <a:latin typeface="Calibre Semibold" panose="020B0703030202060203" pitchFamily="34" charset="0"/>
              </a:rPr>
              <a:t>Purpose</a:t>
            </a:r>
          </a:p>
          <a:p>
            <a:pPr marL="539750" lvl="1" indent="-285750">
              <a:spcAft>
                <a:spcPts val="300"/>
              </a:spcAft>
              <a:buClr>
                <a:schemeClr val="tx2"/>
              </a:buClr>
              <a:buFont typeface="Arial" panose="020B0604020202020204" pitchFamily="34" charset="0"/>
              <a:buChar char="•"/>
            </a:pPr>
            <a:r>
              <a:rPr lang="en-GB" sz="1600" dirty="0">
                <a:solidFill>
                  <a:schemeClr val="tx1"/>
                </a:solidFill>
                <a:latin typeface="+mn-lt"/>
              </a:rPr>
              <a:t>Grow participatory approaches across London and build infrastructure that supports schemes to be effective</a:t>
            </a:r>
          </a:p>
          <a:p>
            <a:pPr marL="539750" lvl="1" indent="-285750">
              <a:spcAft>
                <a:spcPts val="300"/>
              </a:spcAft>
              <a:buClr>
                <a:schemeClr val="tx2"/>
              </a:buClr>
              <a:buFont typeface="Arial" panose="020B0604020202020204" pitchFamily="34" charset="0"/>
              <a:buChar char="•"/>
            </a:pPr>
            <a:r>
              <a:rPr lang="en-GB" sz="1600" dirty="0">
                <a:solidFill>
                  <a:schemeClr val="tx1"/>
                </a:solidFill>
                <a:latin typeface="+mn-lt"/>
              </a:rPr>
              <a:t>Evidence approaches of community led decisions  and community involvement</a:t>
            </a:r>
          </a:p>
          <a:p>
            <a:pPr marL="539750" lvl="1" indent="-285750">
              <a:buClr>
                <a:schemeClr val="tx2"/>
              </a:buClr>
              <a:buFont typeface="Arial" panose="020B0604020202020204" pitchFamily="34" charset="0"/>
              <a:buChar char="•"/>
            </a:pPr>
            <a:r>
              <a:rPr lang="en-GB" sz="1600" dirty="0">
                <a:solidFill>
                  <a:schemeClr val="tx1"/>
                </a:solidFill>
                <a:latin typeface="+mn-lt"/>
              </a:rPr>
              <a:t>Technical support e.g. legalities of payments and best practice training approaches</a:t>
            </a:r>
          </a:p>
          <a:p>
            <a:pPr lvl="1">
              <a:spcAft>
                <a:spcPts val="0"/>
              </a:spcAft>
            </a:pPr>
            <a:r>
              <a:rPr lang="en-GB" sz="1600" b="1" dirty="0">
                <a:latin typeface="Calibre Semibold" panose="020B0703030202060203" pitchFamily="34" charset="0"/>
              </a:rPr>
              <a:t>How</a:t>
            </a:r>
          </a:p>
          <a:p>
            <a:pPr marL="539750" lvl="1" indent="-285750">
              <a:buClr>
                <a:schemeClr val="tx2"/>
              </a:buClr>
              <a:buFont typeface="Arial" panose="020B0604020202020204" pitchFamily="34" charset="0"/>
              <a:buChar char="•"/>
            </a:pPr>
            <a:r>
              <a:rPr lang="en-GB" sz="1600" dirty="0">
                <a:solidFill>
                  <a:schemeClr val="tx1"/>
                </a:solidFill>
                <a:latin typeface="+mn-lt"/>
              </a:rPr>
              <a:t>Peer learning – other giving schemes sharing their learning, experiences and challenges</a:t>
            </a:r>
          </a:p>
          <a:p>
            <a:pPr lvl="1">
              <a:spcAft>
                <a:spcPts val="0"/>
              </a:spcAft>
            </a:pPr>
            <a:r>
              <a:rPr lang="en-GB" sz="1600" b="1" dirty="0">
                <a:latin typeface="Calibre Semibold" panose="020B0703030202060203" pitchFamily="34" charset="0"/>
              </a:rPr>
              <a:t>Who</a:t>
            </a:r>
          </a:p>
          <a:p>
            <a:pPr marL="539750" lvl="1" indent="-285750">
              <a:spcAft>
                <a:spcPts val="300"/>
              </a:spcAft>
              <a:buClr>
                <a:schemeClr val="tx2"/>
              </a:buClr>
              <a:buFont typeface="Arial" panose="020B0604020202020204" pitchFamily="34" charset="0"/>
              <a:buChar char="•"/>
            </a:pPr>
            <a:r>
              <a:rPr lang="en-GB" sz="1600" dirty="0">
                <a:solidFill>
                  <a:schemeClr val="tx1"/>
                </a:solidFill>
                <a:latin typeface="+mn-lt"/>
              </a:rPr>
              <a:t>Camden Giving</a:t>
            </a:r>
          </a:p>
          <a:p>
            <a:pPr marL="539750" lvl="1" indent="-285750">
              <a:spcAft>
                <a:spcPts val="300"/>
              </a:spcAft>
              <a:buClr>
                <a:schemeClr val="tx2"/>
              </a:buClr>
              <a:buFont typeface="Arial" panose="020B0604020202020204" pitchFamily="34" charset="0"/>
              <a:buChar char="•"/>
            </a:pPr>
            <a:r>
              <a:rPr lang="en-GB" sz="1600" dirty="0">
                <a:solidFill>
                  <a:schemeClr val="tx1"/>
                </a:solidFill>
                <a:latin typeface="+mn-lt"/>
              </a:rPr>
              <a:t>Islington Giving </a:t>
            </a:r>
          </a:p>
          <a:p>
            <a:pPr marL="539750" lvl="1" indent="-285750">
              <a:spcAft>
                <a:spcPts val="300"/>
              </a:spcAft>
              <a:buClr>
                <a:schemeClr val="tx2"/>
              </a:buClr>
              <a:buFont typeface="Arial" panose="020B0604020202020204" pitchFamily="34" charset="0"/>
              <a:buChar char="•"/>
            </a:pPr>
            <a:r>
              <a:rPr lang="en-GB" sz="1600" dirty="0">
                <a:solidFill>
                  <a:schemeClr val="tx1"/>
                </a:solidFill>
                <a:latin typeface="+mn-lt"/>
              </a:rPr>
              <a:t>Richmond Giving </a:t>
            </a:r>
          </a:p>
          <a:p>
            <a:pPr marL="539750" lvl="1" indent="-285750">
              <a:spcAft>
                <a:spcPts val="300"/>
              </a:spcAft>
              <a:buClr>
                <a:schemeClr val="tx2"/>
              </a:buClr>
              <a:buFont typeface="Arial" panose="020B0604020202020204" pitchFamily="34" charset="0"/>
              <a:buChar char="•"/>
            </a:pPr>
            <a:r>
              <a:rPr lang="en-GB" sz="1600" dirty="0">
                <a:solidFill>
                  <a:schemeClr val="tx1"/>
                </a:solidFill>
                <a:latin typeface="+mn-lt"/>
              </a:rPr>
              <a:t>Bedford Giving</a:t>
            </a:r>
          </a:p>
          <a:p>
            <a:pPr marL="539750" lvl="1" indent="-285750">
              <a:spcAft>
                <a:spcPts val="300"/>
              </a:spcAft>
              <a:buClr>
                <a:schemeClr val="tx2"/>
              </a:buClr>
              <a:buFont typeface="Arial" panose="020B0604020202020204" pitchFamily="34" charset="0"/>
              <a:buChar char="•"/>
            </a:pPr>
            <a:r>
              <a:rPr lang="en-GB" sz="1600" dirty="0">
                <a:solidFill>
                  <a:schemeClr val="tx1"/>
                </a:solidFill>
                <a:latin typeface="+mn-lt"/>
              </a:rPr>
              <a:t>Brent Giving</a:t>
            </a:r>
          </a:p>
        </p:txBody>
      </p:sp>
      <p:grpSp>
        <p:nvGrpSpPr>
          <p:cNvPr id="6" name="Group 5">
            <a:extLst>
              <a:ext uri="{FF2B5EF4-FFF2-40B4-BE49-F238E27FC236}">
                <a16:creationId xmlns:a16="http://schemas.microsoft.com/office/drawing/2014/main" id="{EEE6DF49-A8D7-4D68-6B7B-4EF46A28C8C8}"/>
              </a:ext>
            </a:extLst>
          </p:cNvPr>
          <p:cNvGrpSpPr/>
          <p:nvPr/>
        </p:nvGrpSpPr>
        <p:grpSpPr>
          <a:xfrm>
            <a:off x="5932709" y="4154561"/>
            <a:ext cx="5200724" cy="2351314"/>
            <a:chOff x="5597905" y="3727269"/>
            <a:chExt cx="5200724" cy="2351314"/>
          </a:xfrm>
        </p:grpSpPr>
        <p:sp>
          <p:nvSpPr>
            <p:cNvPr id="16" name="Rectangle 15">
              <a:extLst>
                <a:ext uri="{FF2B5EF4-FFF2-40B4-BE49-F238E27FC236}">
                  <a16:creationId xmlns:a16="http://schemas.microsoft.com/office/drawing/2014/main" id="{D7D86447-A98B-000C-F390-C2BF07639C5C}"/>
                </a:ext>
              </a:extLst>
            </p:cNvPr>
            <p:cNvSpPr/>
            <p:nvPr/>
          </p:nvSpPr>
          <p:spPr>
            <a:xfrm>
              <a:off x="5597905" y="3727269"/>
              <a:ext cx="5200724" cy="2351314"/>
            </a:xfrm>
            <a:prstGeom prst="rect">
              <a:avLst/>
            </a:prstGeom>
            <a:solidFill>
              <a:schemeClr val="accent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t" anchorCtr="0"/>
            <a:lstStyle/>
            <a:p>
              <a:pPr algn="ctr"/>
              <a:r>
                <a:rPr lang="en-US" sz="1600" b="1" dirty="0">
                  <a:solidFill>
                    <a:schemeClr val="tx2"/>
                  </a:solidFill>
                  <a:latin typeface="Calibre Light" panose="020B0303030202060203" pitchFamily="34" charset="0"/>
                  <a:cs typeface="Arial" panose="020B0604020202020204" pitchFamily="34" charset="0"/>
                </a:rPr>
                <a:t>Ideas from the network</a:t>
              </a:r>
            </a:p>
          </p:txBody>
        </p:sp>
        <p:sp>
          <p:nvSpPr>
            <p:cNvPr id="17" name="Rectangle 16">
              <a:extLst>
                <a:ext uri="{FF2B5EF4-FFF2-40B4-BE49-F238E27FC236}">
                  <a16:creationId xmlns:a16="http://schemas.microsoft.com/office/drawing/2014/main" id="{34D029D6-DA23-CC81-EB60-5ED8526DBD6B}"/>
                </a:ext>
              </a:extLst>
            </p:cNvPr>
            <p:cNvSpPr/>
            <p:nvPr/>
          </p:nvSpPr>
          <p:spPr>
            <a:xfrm>
              <a:off x="5761198" y="4436013"/>
              <a:ext cx="1710757" cy="1008000"/>
            </a:xfrm>
            <a:prstGeom prst="rect">
              <a:avLst/>
            </a:prstGeom>
            <a:solidFill>
              <a:srgbClr val="EC8D2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ctr" anchorCtr="0"/>
            <a:lstStyle/>
            <a:p>
              <a:pPr algn="ctr"/>
              <a:r>
                <a:rPr lang="en-GB" sz="1200" dirty="0">
                  <a:solidFill>
                    <a:schemeClr val="tx1"/>
                  </a:solidFill>
                </a:rPr>
                <a:t>Clarifying/simplifying language for non-sector audiences</a:t>
              </a:r>
            </a:p>
          </p:txBody>
        </p:sp>
        <p:sp>
          <p:nvSpPr>
            <p:cNvPr id="21" name="Rectangle 20">
              <a:extLst>
                <a:ext uri="{FF2B5EF4-FFF2-40B4-BE49-F238E27FC236}">
                  <a16:creationId xmlns:a16="http://schemas.microsoft.com/office/drawing/2014/main" id="{432AB92F-D291-B738-E95B-A9AE7C3D62C9}"/>
                </a:ext>
              </a:extLst>
            </p:cNvPr>
            <p:cNvSpPr/>
            <p:nvPr/>
          </p:nvSpPr>
          <p:spPr>
            <a:xfrm>
              <a:off x="8829919" y="4379868"/>
              <a:ext cx="1637212" cy="1008000"/>
            </a:xfrm>
            <a:prstGeom prst="rect">
              <a:avLst/>
            </a:prstGeom>
            <a:solidFill>
              <a:srgbClr val="44A1A3"/>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ctr" anchorCtr="0"/>
            <a:lstStyle/>
            <a:p>
              <a:pPr algn="ctr"/>
              <a:r>
                <a:rPr lang="en-GB" sz="1200" dirty="0">
                  <a:solidFill>
                    <a:schemeClr val="tx1"/>
                  </a:solidFill>
                </a:rPr>
                <a:t>Participatory group participants to take more responsibility</a:t>
              </a:r>
            </a:p>
          </p:txBody>
        </p:sp>
        <p:sp>
          <p:nvSpPr>
            <p:cNvPr id="22" name="Rectangle 21">
              <a:extLst>
                <a:ext uri="{FF2B5EF4-FFF2-40B4-BE49-F238E27FC236}">
                  <a16:creationId xmlns:a16="http://schemas.microsoft.com/office/drawing/2014/main" id="{B71DDAAE-5900-515E-6812-D4B5BC4DB4B5}"/>
                </a:ext>
              </a:extLst>
            </p:cNvPr>
            <p:cNvSpPr/>
            <p:nvPr/>
          </p:nvSpPr>
          <p:spPr>
            <a:xfrm>
              <a:off x="7367215" y="4883868"/>
              <a:ext cx="1637212" cy="1008000"/>
            </a:xfrm>
            <a:prstGeom prst="rect">
              <a:avLst/>
            </a:prstGeom>
            <a:solidFill>
              <a:srgbClr val="FFCF4E"/>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ctr" anchorCtr="0"/>
            <a:lstStyle/>
            <a:p>
              <a:pPr algn="ctr"/>
              <a:r>
                <a:rPr lang="en-GB" sz="1200" dirty="0">
                  <a:solidFill>
                    <a:schemeClr val="tx1"/>
                  </a:solidFill>
                </a:rPr>
                <a:t>This has to be useful for everyone - share the outputs and ideas</a:t>
              </a:r>
            </a:p>
          </p:txBody>
        </p:sp>
      </p:grpSp>
    </p:spTree>
    <p:extLst>
      <p:ext uri="{BB962C8B-B14F-4D97-AF65-F5344CB8AC3E}">
        <p14:creationId xmlns:p14="http://schemas.microsoft.com/office/powerpoint/2010/main" val="1918585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a:xfrm rot="16200000">
            <a:off x="9939455" y="4479850"/>
            <a:ext cx="337166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a:solidFill>
                  <a:srgbClr val="C7047E"/>
                </a:solidFill>
                <a:latin typeface="Calibre Light"/>
              </a:rPr>
              <a:t>London’s Giving Network Meeting – June 2024</a:t>
            </a:r>
          </a:p>
        </p:txBody>
      </p:sp>
      <p:sp>
        <p:nvSpPr>
          <p:cNvPr id="3" name="Slide Number Placeholder 2"/>
          <p:cNvSpPr>
            <a:spLocks noGrp="1"/>
          </p:cNvSpPr>
          <p:nvPr>
            <p:ph type="sldNum" sz="quarter" idx="11"/>
          </p:nvPr>
        </p:nvSpPr>
        <p:spPr/>
        <p:txBody>
          <a:bodyPr/>
          <a:lstStyle/>
          <a:p>
            <a:fld id="{939346A5-94A9-49D9-AEFC-34AF1F7A20E9}" type="slidenum">
              <a:rPr lang="en-GB" smtClean="0"/>
              <a:pPr/>
              <a:t>9</a:t>
            </a:fld>
            <a:endParaRPr lang="en-GB" dirty="0"/>
          </a:p>
        </p:txBody>
      </p:sp>
      <p:sp>
        <p:nvSpPr>
          <p:cNvPr id="4" name="Title 20">
            <a:extLst>
              <a:ext uri="{FF2B5EF4-FFF2-40B4-BE49-F238E27FC236}">
                <a16:creationId xmlns:a16="http://schemas.microsoft.com/office/drawing/2014/main" id="{82A00D38-7288-ABA7-7850-B7CB8C7FACA6}"/>
              </a:ext>
            </a:extLst>
          </p:cNvPr>
          <p:cNvSpPr>
            <a:spLocks noGrp="1"/>
          </p:cNvSpPr>
          <p:nvPr>
            <p:ph type="title"/>
          </p:nvPr>
        </p:nvSpPr>
        <p:spPr>
          <a:xfrm>
            <a:off x="366223" y="577794"/>
            <a:ext cx="6030705" cy="512448"/>
          </a:xfrm>
        </p:spPr>
        <p:txBody>
          <a:bodyPr/>
          <a:lstStyle/>
          <a:p>
            <a:r>
              <a:rPr lang="en-GB" sz="3600" dirty="0"/>
              <a:t>Start up support</a:t>
            </a:r>
            <a:endParaRPr lang="en-GB" dirty="0"/>
          </a:p>
        </p:txBody>
      </p:sp>
      <p:sp>
        <p:nvSpPr>
          <p:cNvPr id="5" name="Content Placeholder 5">
            <a:extLst>
              <a:ext uri="{FF2B5EF4-FFF2-40B4-BE49-F238E27FC236}">
                <a16:creationId xmlns:a16="http://schemas.microsoft.com/office/drawing/2014/main" id="{B9B6A264-25E4-3CA8-6569-D669321505FE}"/>
              </a:ext>
            </a:extLst>
          </p:cNvPr>
          <p:cNvSpPr txBox="1">
            <a:spLocks/>
          </p:cNvSpPr>
          <p:nvPr/>
        </p:nvSpPr>
        <p:spPr>
          <a:xfrm>
            <a:off x="357514" y="1299291"/>
            <a:ext cx="10567872" cy="4960464"/>
          </a:xfrm>
          <a:prstGeom prst="rect">
            <a:avLst/>
          </a:prstGeom>
        </p:spPr>
        <p:txBody>
          <a:bodyPr/>
          <a:lstStyle>
            <a:lvl1pPr marL="0" indent="0" algn="l" defTabSz="914400" rtl="0" eaLnBrk="1" latinLnBrk="0" hangingPunct="1">
              <a:lnSpc>
                <a:spcPct val="114000"/>
              </a:lnSpc>
              <a:spcBef>
                <a:spcPts val="0"/>
              </a:spcBef>
              <a:spcAft>
                <a:spcPts val="1800"/>
              </a:spcAft>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1200"/>
              </a:spcAft>
              <a:buFont typeface="Arial" panose="020B0604020202020204" pitchFamily="34" charset="0"/>
              <a:buNone/>
              <a:defRPr sz="2400" b="0" kern="1200" baseline="0">
                <a:solidFill>
                  <a:schemeClr val="tx2"/>
                </a:solidFill>
                <a:latin typeface="+mj-lt"/>
                <a:ea typeface="+mn-ea"/>
                <a:cs typeface="+mn-cs"/>
              </a:defRPr>
            </a:lvl2pPr>
            <a:lvl3pPr marL="0" indent="0" algn="l" defTabSz="914400" rtl="0" eaLnBrk="1" latinLnBrk="0" hangingPunct="1">
              <a:lnSpc>
                <a:spcPct val="114000"/>
              </a:lnSpc>
              <a:spcBef>
                <a:spcPts val="600"/>
              </a:spcBef>
              <a:spcAft>
                <a:spcPts val="1200"/>
              </a:spcAft>
              <a:buClr>
                <a:schemeClr val="tx2"/>
              </a:buClr>
              <a:buFont typeface="Calibri" panose="020F0502020204030204" pitchFamily="34" charset="0"/>
              <a:buNone/>
              <a:defRPr sz="2100" b="0" kern="1200">
                <a:solidFill>
                  <a:schemeClr val="tx1"/>
                </a:solidFill>
                <a:latin typeface="Calibre Semibold" panose="020B0703030202060203" pitchFamily="34" charset="0"/>
                <a:ea typeface="+mn-ea"/>
                <a:cs typeface="+mn-cs"/>
              </a:defRPr>
            </a:lvl3pPr>
            <a:lvl4pPr marL="36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b="0" kern="1200">
                <a:solidFill>
                  <a:schemeClr val="tx1"/>
                </a:solidFill>
                <a:latin typeface="+mn-lt"/>
                <a:ea typeface="+mn-ea"/>
                <a:cs typeface="+mn-cs"/>
              </a:defRPr>
            </a:lvl4pPr>
            <a:lvl5pPr marL="72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b="0" kern="1200">
                <a:solidFill>
                  <a:schemeClr val="tx1"/>
                </a:solidFill>
                <a:latin typeface="+mn-lt"/>
                <a:ea typeface="+mn-ea"/>
                <a:cs typeface="+mn-cs"/>
              </a:defRPr>
            </a:lvl5pPr>
            <a:lvl6pPr marL="108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kern="1200">
                <a:solidFill>
                  <a:schemeClr val="tx1"/>
                </a:solidFill>
                <a:latin typeface="+mn-lt"/>
                <a:ea typeface="+mn-ea"/>
                <a:cs typeface="+mn-cs"/>
              </a:defRPr>
            </a:lvl6pPr>
            <a:lvl7pPr marL="360000" indent="-360000" algn="l" defTabSz="914400" rtl="0" eaLnBrk="1" latinLnBrk="0" hangingPunct="1">
              <a:lnSpc>
                <a:spcPct val="114000"/>
              </a:lnSpc>
              <a:spcBef>
                <a:spcPts val="0"/>
              </a:spcBef>
              <a:spcAft>
                <a:spcPts val="1800"/>
              </a:spcAft>
              <a:buClr>
                <a:schemeClr val="tx2"/>
              </a:buClr>
              <a:buFont typeface="+mj-lt"/>
              <a:buAutoNum type="arabicPeriod"/>
              <a:defRPr sz="18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0"/>
              </a:spcAft>
            </a:pPr>
            <a:r>
              <a:rPr lang="en-GB" sz="1600" b="1" dirty="0">
                <a:latin typeface="Calibre Semibold" panose="020B0703030202060203" pitchFamily="34" charset="0"/>
              </a:rPr>
              <a:t>Purpose</a:t>
            </a:r>
          </a:p>
          <a:p>
            <a:pPr marL="539750" lvl="1" indent="-285750">
              <a:spcAft>
                <a:spcPts val="0"/>
              </a:spcAft>
              <a:buClr>
                <a:schemeClr val="tx2"/>
              </a:buClr>
              <a:buFont typeface="Arial" panose="020B0604020202020204" pitchFamily="34" charset="0"/>
              <a:buChar char="•"/>
            </a:pPr>
            <a:r>
              <a:rPr lang="en-GB" sz="1600" dirty="0">
                <a:solidFill>
                  <a:schemeClr val="tx1"/>
                </a:solidFill>
                <a:latin typeface="+mn-lt"/>
              </a:rPr>
              <a:t>New groups to come together to share experiences, share information and help each other</a:t>
            </a:r>
          </a:p>
          <a:p>
            <a:pPr marL="539750" lvl="1" indent="-285750">
              <a:spcAft>
                <a:spcPts val="0"/>
              </a:spcAft>
              <a:buClr>
                <a:schemeClr val="tx2"/>
              </a:buClr>
              <a:buFont typeface="Arial" panose="020B0604020202020204" pitchFamily="34" charset="0"/>
              <a:buChar char="•"/>
            </a:pPr>
            <a:r>
              <a:rPr lang="en-GB" sz="1600" dirty="0">
                <a:solidFill>
                  <a:schemeClr val="tx1"/>
                </a:solidFill>
                <a:latin typeface="+mn-lt"/>
              </a:rPr>
              <a:t>Introduction/Induction sessions for people with new roles within existing schemes, as well as people from new schemes</a:t>
            </a:r>
          </a:p>
          <a:p>
            <a:pPr marL="539750" lvl="1" indent="-285750">
              <a:spcAft>
                <a:spcPts val="0"/>
              </a:spcAft>
              <a:buClr>
                <a:schemeClr val="tx2"/>
              </a:buClr>
              <a:buFont typeface="Arial" panose="020B0604020202020204" pitchFamily="34" charset="0"/>
              <a:buChar char="•"/>
            </a:pPr>
            <a:r>
              <a:rPr lang="en-GB" sz="1600" dirty="0">
                <a:solidFill>
                  <a:schemeClr val="tx1"/>
                </a:solidFill>
                <a:latin typeface="+mn-lt"/>
              </a:rPr>
              <a:t>Sharing early action plans and policy drafts</a:t>
            </a:r>
          </a:p>
          <a:p>
            <a:pPr marL="539750" lvl="1" indent="-285750">
              <a:spcAft>
                <a:spcPts val="0"/>
              </a:spcAft>
              <a:buClr>
                <a:schemeClr val="tx2"/>
              </a:buClr>
              <a:buFont typeface="Arial" panose="020B0604020202020204" pitchFamily="34" charset="0"/>
              <a:buChar char="•"/>
            </a:pPr>
            <a:r>
              <a:rPr lang="en-GB" sz="1600" dirty="0">
                <a:solidFill>
                  <a:schemeClr val="tx1"/>
                </a:solidFill>
                <a:latin typeface="+mn-lt"/>
              </a:rPr>
              <a:t>Feedback on messaging and outreach</a:t>
            </a:r>
          </a:p>
          <a:p>
            <a:pPr lvl="1">
              <a:spcAft>
                <a:spcPts val="0"/>
              </a:spcAft>
            </a:pPr>
            <a:r>
              <a:rPr lang="en-GB" sz="1600" b="1" dirty="0">
                <a:latin typeface="Calibre Semibold" panose="020B0703030202060203" pitchFamily="34" charset="0"/>
              </a:rPr>
              <a:t>How</a:t>
            </a:r>
          </a:p>
          <a:p>
            <a:pPr marL="539750" lvl="1" indent="-285750">
              <a:spcAft>
                <a:spcPts val="300"/>
              </a:spcAft>
              <a:buClr>
                <a:schemeClr val="tx2"/>
              </a:buClr>
              <a:buFont typeface="Arial" panose="020B0604020202020204" pitchFamily="34" charset="0"/>
              <a:buChar char="•"/>
            </a:pPr>
            <a:r>
              <a:rPr lang="en-GB" sz="1600" dirty="0">
                <a:solidFill>
                  <a:schemeClr val="tx1"/>
                </a:solidFill>
                <a:latin typeface="+mn-lt"/>
              </a:rPr>
              <a:t>New groups need mentors with experience and understanding of the key challenges new groups face. There is a need to consider how we value this time</a:t>
            </a:r>
          </a:p>
          <a:p>
            <a:pPr marL="539750" lvl="1" indent="-285750">
              <a:buClr>
                <a:schemeClr val="tx2"/>
              </a:buClr>
              <a:buFont typeface="Arial" panose="020B0604020202020204" pitchFamily="34" charset="0"/>
              <a:buChar char="•"/>
            </a:pPr>
            <a:r>
              <a:rPr lang="en-GB" sz="1600" dirty="0">
                <a:solidFill>
                  <a:schemeClr val="tx1"/>
                </a:solidFill>
                <a:latin typeface="+mn-lt"/>
              </a:rPr>
              <a:t>Monthly meetings and drops in for new groups</a:t>
            </a:r>
          </a:p>
          <a:p>
            <a:pPr lvl="1">
              <a:spcAft>
                <a:spcPts val="0"/>
              </a:spcAft>
            </a:pPr>
            <a:r>
              <a:rPr lang="en-GB" sz="1600" b="1" dirty="0">
                <a:latin typeface="Calibre Semibold" panose="020B0703030202060203" pitchFamily="34" charset="0"/>
              </a:rPr>
              <a:t>Who</a:t>
            </a:r>
          </a:p>
          <a:p>
            <a:pPr marL="539750" lvl="1" indent="-285750">
              <a:spcAft>
                <a:spcPts val="300"/>
              </a:spcAft>
              <a:buClr>
                <a:schemeClr val="tx2"/>
              </a:buClr>
              <a:buFont typeface="Arial" panose="020B0604020202020204" pitchFamily="34" charset="0"/>
              <a:buChar char="•"/>
            </a:pPr>
            <a:r>
              <a:rPr lang="en-GB" sz="1600" dirty="0">
                <a:solidFill>
                  <a:schemeClr val="tx1"/>
                </a:solidFill>
                <a:latin typeface="+mn-lt"/>
              </a:rPr>
              <a:t>Hackney Giving </a:t>
            </a:r>
          </a:p>
          <a:p>
            <a:pPr marL="539750" lvl="1" indent="-285750">
              <a:spcAft>
                <a:spcPts val="300"/>
              </a:spcAft>
              <a:buClr>
                <a:schemeClr val="tx2"/>
              </a:buClr>
              <a:buFont typeface="Arial" panose="020B0604020202020204" pitchFamily="34" charset="0"/>
              <a:buChar char="•"/>
            </a:pPr>
            <a:r>
              <a:rPr lang="en-GB" sz="1600" dirty="0">
                <a:solidFill>
                  <a:schemeClr val="tx1"/>
                </a:solidFill>
                <a:latin typeface="+mn-lt"/>
              </a:rPr>
              <a:t>Richmond Giving</a:t>
            </a:r>
          </a:p>
          <a:p>
            <a:pPr marL="539750" lvl="1" indent="-285750">
              <a:spcAft>
                <a:spcPts val="300"/>
              </a:spcAft>
              <a:buClr>
                <a:schemeClr val="tx2"/>
              </a:buClr>
              <a:buFont typeface="Arial" panose="020B0604020202020204" pitchFamily="34" charset="0"/>
              <a:buChar char="•"/>
            </a:pPr>
            <a:r>
              <a:rPr lang="en-GB" sz="1600" dirty="0">
                <a:solidFill>
                  <a:schemeClr val="tx1"/>
                </a:solidFill>
                <a:latin typeface="+mn-lt"/>
              </a:rPr>
              <a:t>Havering Giving </a:t>
            </a:r>
          </a:p>
          <a:p>
            <a:pPr marL="539750" lvl="1" indent="-285750">
              <a:spcAft>
                <a:spcPts val="300"/>
              </a:spcAft>
              <a:buClr>
                <a:schemeClr val="tx2"/>
              </a:buClr>
              <a:buFont typeface="Arial" panose="020B0604020202020204" pitchFamily="34" charset="0"/>
              <a:buChar char="•"/>
            </a:pPr>
            <a:r>
              <a:rPr lang="en-GB" sz="1600" dirty="0">
                <a:solidFill>
                  <a:schemeClr val="tx1"/>
                </a:solidFill>
                <a:latin typeface="+mn-lt"/>
              </a:rPr>
              <a:t>Greenwich Giving </a:t>
            </a:r>
          </a:p>
          <a:p>
            <a:pPr marL="539750" lvl="1" indent="-285750">
              <a:spcAft>
                <a:spcPts val="300"/>
              </a:spcAft>
              <a:buClr>
                <a:schemeClr val="tx2"/>
              </a:buClr>
              <a:buFont typeface="Arial" panose="020B0604020202020204" pitchFamily="34" charset="0"/>
              <a:buChar char="•"/>
            </a:pPr>
            <a:r>
              <a:rPr lang="en-GB" sz="1600" dirty="0">
                <a:solidFill>
                  <a:schemeClr val="tx1"/>
                </a:solidFill>
                <a:latin typeface="+mn-lt"/>
              </a:rPr>
              <a:t>Redbridge Giving</a:t>
            </a:r>
          </a:p>
        </p:txBody>
      </p:sp>
      <p:grpSp>
        <p:nvGrpSpPr>
          <p:cNvPr id="7" name="Group 6">
            <a:extLst>
              <a:ext uri="{FF2B5EF4-FFF2-40B4-BE49-F238E27FC236}">
                <a16:creationId xmlns:a16="http://schemas.microsoft.com/office/drawing/2014/main" id="{6C4696EB-7F22-207A-1C6A-1ED6A68DDCCE}"/>
              </a:ext>
            </a:extLst>
          </p:cNvPr>
          <p:cNvGrpSpPr/>
          <p:nvPr/>
        </p:nvGrpSpPr>
        <p:grpSpPr>
          <a:xfrm>
            <a:off x="5928833" y="4160518"/>
            <a:ext cx="5200724" cy="2351314"/>
            <a:chOff x="5597905" y="3727269"/>
            <a:chExt cx="5200724" cy="2351314"/>
          </a:xfrm>
        </p:grpSpPr>
        <p:sp>
          <p:nvSpPr>
            <p:cNvPr id="16" name="Rectangle 15">
              <a:extLst>
                <a:ext uri="{FF2B5EF4-FFF2-40B4-BE49-F238E27FC236}">
                  <a16:creationId xmlns:a16="http://schemas.microsoft.com/office/drawing/2014/main" id="{D7D86447-A98B-000C-F390-C2BF07639C5C}"/>
                </a:ext>
              </a:extLst>
            </p:cNvPr>
            <p:cNvSpPr/>
            <p:nvPr/>
          </p:nvSpPr>
          <p:spPr>
            <a:xfrm>
              <a:off x="5597905" y="3727269"/>
              <a:ext cx="5200724" cy="2351314"/>
            </a:xfrm>
            <a:prstGeom prst="rect">
              <a:avLst/>
            </a:prstGeom>
            <a:solidFill>
              <a:schemeClr val="accent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t" anchorCtr="0"/>
            <a:lstStyle/>
            <a:p>
              <a:pPr algn="ctr"/>
              <a:r>
                <a:rPr lang="en-US" sz="1600" b="1" dirty="0">
                  <a:solidFill>
                    <a:schemeClr val="tx2"/>
                  </a:solidFill>
                  <a:latin typeface="Calibre Light" panose="020B0303030202060203" pitchFamily="34" charset="0"/>
                  <a:cs typeface="Arial" panose="020B0604020202020204" pitchFamily="34" charset="0"/>
                </a:rPr>
                <a:t>Ideas from the network</a:t>
              </a:r>
            </a:p>
          </p:txBody>
        </p:sp>
        <p:sp>
          <p:nvSpPr>
            <p:cNvPr id="21" name="Rectangle 20">
              <a:extLst>
                <a:ext uri="{FF2B5EF4-FFF2-40B4-BE49-F238E27FC236}">
                  <a16:creationId xmlns:a16="http://schemas.microsoft.com/office/drawing/2014/main" id="{432AB92F-D291-B738-E95B-A9AE7C3D62C9}"/>
                </a:ext>
              </a:extLst>
            </p:cNvPr>
            <p:cNvSpPr/>
            <p:nvPr/>
          </p:nvSpPr>
          <p:spPr>
            <a:xfrm>
              <a:off x="8829919" y="4379868"/>
              <a:ext cx="1637212" cy="1008000"/>
            </a:xfrm>
            <a:prstGeom prst="rect">
              <a:avLst/>
            </a:prstGeom>
            <a:solidFill>
              <a:srgbClr val="44A1A3"/>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ctr" anchorCtr="0"/>
            <a:lstStyle/>
            <a:p>
              <a:pPr algn="ctr"/>
              <a:r>
                <a:rPr lang="en-GB" sz="1200" dirty="0">
                  <a:solidFill>
                    <a:schemeClr val="tx1"/>
                  </a:solidFill>
                </a:rPr>
                <a:t>Feedback on messaging and outreach</a:t>
              </a:r>
            </a:p>
          </p:txBody>
        </p:sp>
        <p:sp>
          <p:nvSpPr>
            <p:cNvPr id="22" name="Rectangle 21">
              <a:extLst>
                <a:ext uri="{FF2B5EF4-FFF2-40B4-BE49-F238E27FC236}">
                  <a16:creationId xmlns:a16="http://schemas.microsoft.com/office/drawing/2014/main" id="{B71DDAAE-5900-515E-6812-D4B5BC4DB4B5}"/>
                </a:ext>
              </a:extLst>
            </p:cNvPr>
            <p:cNvSpPr/>
            <p:nvPr/>
          </p:nvSpPr>
          <p:spPr>
            <a:xfrm>
              <a:off x="7367215" y="4883868"/>
              <a:ext cx="1637212" cy="1008000"/>
            </a:xfrm>
            <a:prstGeom prst="rect">
              <a:avLst/>
            </a:prstGeom>
            <a:solidFill>
              <a:srgbClr val="FFCF4E"/>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ctr" anchorCtr="0"/>
            <a:lstStyle/>
            <a:p>
              <a:pPr algn="ctr"/>
              <a:r>
                <a:rPr lang="en-GB" sz="1200" dirty="0">
                  <a:solidFill>
                    <a:schemeClr val="tx1"/>
                  </a:solidFill>
                </a:rPr>
                <a:t>Sharing early action plans and policy drafts</a:t>
              </a:r>
            </a:p>
          </p:txBody>
        </p:sp>
        <p:sp>
          <p:nvSpPr>
            <p:cNvPr id="17" name="Rectangle 16">
              <a:extLst>
                <a:ext uri="{FF2B5EF4-FFF2-40B4-BE49-F238E27FC236}">
                  <a16:creationId xmlns:a16="http://schemas.microsoft.com/office/drawing/2014/main" id="{34D029D6-DA23-CC81-EB60-5ED8526DBD6B}"/>
                </a:ext>
              </a:extLst>
            </p:cNvPr>
            <p:cNvSpPr/>
            <p:nvPr/>
          </p:nvSpPr>
          <p:spPr>
            <a:xfrm>
              <a:off x="5834743" y="4436013"/>
              <a:ext cx="1637212" cy="1008000"/>
            </a:xfrm>
            <a:prstGeom prst="rect">
              <a:avLst/>
            </a:prstGeom>
            <a:solidFill>
              <a:srgbClr val="EC8D2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ctr" anchorCtr="0"/>
            <a:lstStyle/>
            <a:p>
              <a:pPr algn="ctr"/>
              <a:r>
                <a:rPr lang="en-GB" sz="1200" dirty="0">
                  <a:solidFill>
                    <a:schemeClr val="tx1"/>
                  </a:solidFill>
                </a:rPr>
                <a:t>Happy to dip in if you think we can add value to new schemes</a:t>
              </a:r>
            </a:p>
          </p:txBody>
        </p:sp>
      </p:grpSp>
    </p:spTree>
    <p:extLst>
      <p:ext uri="{BB962C8B-B14F-4D97-AF65-F5344CB8AC3E}">
        <p14:creationId xmlns:p14="http://schemas.microsoft.com/office/powerpoint/2010/main" val="885071819"/>
      </p:ext>
    </p:extLst>
  </p:cSld>
  <p:clrMapOvr>
    <a:masterClrMapping/>
  </p:clrMapOvr>
</p:sld>
</file>

<file path=ppt/theme/theme1.xml><?xml version="1.0" encoding="utf-8"?>
<a:theme xmlns:a="http://schemas.openxmlformats.org/drawingml/2006/main" name="London Funders">
  <a:themeElements>
    <a:clrScheme name="London Funders">
      <a:dk1>
        <a:sysClr val="windowText" lastClr="000000"/>
      </a:dk1>
      <a:lt1>
        <a:sysClr val="window" lastClr="FFFFFF"/>
      </a:lt1>
      <a:dk2>
        <a:srgbClr val="C7047E"/>
      </a:dk2>
      <a:lt2>
        <a:srgbClr val="FEF3F2"/>
      </a:lt2>
      <a:accent1>
        <a:srgbClr val="FFCF4E"/>
      </a:accent1>
      <a:accent2>
        <a:srgbClr val="FFF5DC"/>
      </a:accent2>
      <a:accent3>
        <a:srgbClr val="FFFFFF"/>
      </a:accent3>
      <a:accent4>
        <a:srgbClr val="FFFFFF"/>
      </a:accent4>
      <a:accent5>
        <a:srgbClr val="FFFFFF"/>
      </a:accent5>
      <a:accent6>
        <a:srgbClr val="FFFFFF"/>
      </a:accent6>
      <a:hlink>
        <a:srgbClr val="000000"/>
      </a:hlink>
      <a:folHlink>
        <a:srgbClr val="000000"/>
      </a:folHlink>
    </a:clrScheme>
    <a:fontScheme name="London Funders">
      <a:majorFont>
        <a:latin typeface="Calibre Bold"/>
        <a:ea typeface=""/>
        <a:cs typeface=""/>
      </a:majorFont>
      <a:minorFont>
        <a:latin typeface="Calibr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12700">
          <a:solidFill>
            <a:schemeClr val="accent1"/>
          </a:solidFill>
        </a:ln>
      </a:spPr>
      <a:bodyPr lIns="252000" tIns="216000" rIns="252000" bIns="252000" rtlCol="0" anchor="t" anchorCtr="0"/>
      <a:lstStyle>
        <a:defPPr algn="ctr">
          <a:defRPr sz="20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London Funders_PowerPoint Template_V1" id="{9C5870FE-6B4F-46B4-9145-E0F2A9938D9E}" vid="{C5EDC339-09AF-48D5-BF52-4DEB57F4D1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A9B5EDB9AF30049BA9235DA3D725854" ma:contentTypeVersion="18" ma:contentTypeDescription="Create a new document." ma:contentTypeScope="" ma:versionID="6e018f789f3fd2a87c718a1e3a783e4b">
  <xsd:schema xmlns:xsd="http://www.w3.org/2001/XMLSchema" xmlns:xs="http://www.w3.org/2001/XMLSchema" xmlns:p="http://schemas.microsoft.com/office/2006/metadata/properties" xmlns:ns2="1d3e7ae0-a111-4f7f-b0e8-274c401a14d2" xmlns:ns3="bec6d8a1-fcfc-49f1-a6de-fcb0feaf700a" targetNamespace="http://schemas.microsoft.com/office/2006/metadata/properties" ma:root="true" ma:fieldsID="754731f989139cd957113757a3a5bcda" ns2:_="" ns3:_="">
    <xsd:import namespace="1d3e7ae0-a111-4f7f-b0e8-274c401a14d2"/>
    <xsd:import namespace="bec6d8a1-fcfc-49f1-a6de-fcb0feaf700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e7ae0-a111-4f7f-b0e8-274c401a14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d323cf4-0c46-4e3f-a809-da57f772a5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c6d8a1-fcfc-49f1-a6de-fcb0feaf700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513893-a693-4a6f-9926-7690e285c1a7}" ma:internalName="TaxCatchAll" ma:showField="CatchAllData" ma:web="bec6d8a1-fcfc-49f1-a6de-fcb0feaf70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ec6d8a1-fcfc-49f1-a6de-fcb0feaf700a" xsi:nil="true"/>
    <lcf76f155ced4ddcb4097134ff3c332f xmlns="1d3e7ae0-a111-4f7f-b0e8-274c401a14d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0B06A71-35CC-4756-BD4F-A9884B742C0D}">
  <ds:schemaRefs>
    <ds:schemaRef ds:uri="http://schemas.microsoft.com/sharepoint/v3/contenttype/forms"/>
  </ds:schemaRefs>
</ds:datastoreItem>
</file>

<file path=customXml/itemProps2.xml><?xml version="1.0" encoding="utf-8"?>
<ds:datastoreItem xmlns:ds="http://schemas.openxmlformats.org/officeDocument/2006/customXml" ds:itemID="{84F02AE4-22B8-4D7D-BBF9-711F034DF0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3e7ae0-a111-4f7f-b0e8-274c401a14d2"/>
    <ds:schemaRef ds:uri="bec6d8a1-fcfc-49f1-a6de-fcb0feaf70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02C856-7BB3-4961-B8FB-831DEA7D73DD}">
  <ds:schemaRefs>
    <ds:schemaRef ds:uri="http://schemas.microsoft.com/office/2006/metadata/properties"/>
    <ds:schemaRef ds:uri="http://schemas.microsoft.com/office/infopath/2007/PartnerControls"/>
    <ds:schemaRef ds:uri="bec6d8a1-fcfc-49f1-a6de-fcb0feaf700a"/>
    <ds:schemaRef ds:uri="1d3e7ae0-a111-4f7f-b0e8-274c401a14d2"/>
  </ds:schemaRefs>
</ds:datastoreItem>
</file>

<file path=docProps/app.xml><?xml version="1.0" encoding="utf-8"?>
<Properties xmlns="http://schemas.openxmlformats.org/officeDocument/2006/extended-properties" xmlns:vt="http://schemas.openxmlformats.org/officeDocument/2006/docPropsVTypes">
  <TotalTime>440</TotalTime>
  <Words>1401</Words>
  <Application>Microsoft Office PowerPoint</Application>
  <PresentationFormat>Widescreen</PresentationFormat>
  <Paragraphs>168</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London Funders</vt:lpstr>
      <vt:lpstr>London’s Giving  June Network Meeting </vt:lpstr>
      <vt:lpstr>Introduction</vt:lpstr>
      <vt:lpstr>Proposed activities of the Resource Hub</vt:lpstr>
      <vt:lpstr>Proposed activities of the Resource Hub</vt:lpstr>
      <vt:lpstr>How we collaborate</vt:lpstr>
      <vt:lpstr>Partnerships and Fundraising</vt:lpstr>
      <vt:lpstr>Communications and impact</vt:lpstr>
      <vt:lpstr>Participatory Grant Making</vt:lpstr>
      <vt:lpstr>Start up support</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London Funders</dc:title>
  <dc:creator>Malene Bratlie</dc:creator>
  <cp:lastModifiedBy>Saboohi Bukhari</cp:lastModifiedBy>
  <cp:revision>5</cp:revision>
  <dcterms:created xsi:type="dcterms:W3CDTF">2023-08-18T14:10:51Z</dcterms:created>
  <dcterms:modified xsi:type="dcterms:W3CDTF">2024-07-22T09:11:58Z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0x0101006A9B5EDB9AF30049BA9235DA3D725854</vt:lpwstr>
  </property>
  <property fmtid="{D5CDD505-2E9C-101B-9397-08002B2CF9AE}" pid="3" name="MediaServiceImageTags">
    <vt:lpwstr/>
  </property>
</Properties>
</file>