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1638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DC"/>
    <a:srgbClr val="DDD6D9"/>
    <a:srgbClr val="E6E6E6"/>
    <a:srgbClr val="9B999F"/>
    <a:srgbClr val="EC9A5E"/>
    <a:srgbClr val="EA5471"/>
    <a:srgbClr val="750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A13994-6378-4EA5-A759-B4E624516FCC}" v="8" dt="2024-09-17T17:02:30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0" y="225"/>
      </p:cViewPr>
      <p:guideLst>
        <p:guide orient="horz" pos="2160"/>
        <p:guide orient="horz" pos="163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oohi Bukhari" userId="b07637d5-4625-4283-88e8-7b5679e622c5" providerId="ADAL" clId="{9AA13994-6378-4EA5-A759-B4E624516FCC}"/>
    <pc:docChg chg="custSel delSld modSld">
      <pc:chgData name="Saboohi Bukhari" userId="b07637d5-4625-4283-88e8-7b5679e622c5" providerId="ADAL" clId="{9AA13994-6378-4EA5-A759-B4E624516FCC}" dt="2024-09-17T17:05:10.102" v="535" actId="2085"/>
      <pc:docMkLst>
        <pc:docMk/>
      </pc:docMkLst>
      <pc:sldChg chg="del">
        <pc:chgData name="Saboohi Bukhari" userId="b07637d5-4625-4283-88e8-7b5679e622c5" providerId="ADAL" clId="{9AA13994-6378-4EA5-A759-B4E624516FCC}" dt="2024-09-17T17:04:45.273" v="526" actId="47"/>
        <pc:sldMkLst>
          <pc:docMk/>
          <pc:sldMk cId="1051389856" sldId="256"/>
        </pc:sldMkLst>
      </pc:sldChg>
      <pc:sldChg chg="addSp delSp modSp mod">
        <pc:chgData name="Saboohi Bukhari" userId="b07637d5-4625-4283-88e8-7b5679e622c5" providerId="ADAL" clId="{9AA13994-6378-4EA5-A759-B4E624516FCC}" dt="2024-09-17T17:05:10.102" v="535" actId="2085"/>
        <pc:sldMkLst>
          <pc:docMk/>
          <pc:sldMk cId="2814520159" sldId="257"/>
        </pc:sldMkLst>
        <pc:spChg chg="del">
          <ac:chgData name="Saboohi Bukhari" userId="b07637d5-4625-4283-88e8-7b5679e622c5" providerId="ADAL" clId="{9AA13994-6378-4EA5-A759-B4E624516FCC}" dt="2024-09-17T16:49:29.939" v="31" actId="478"/>
          <ac:spMkLst>
            <pc:docMk/>
            <pc:sldMk cId="2814520159" sldId="257"/>
            <ac:spMk id="2" creationId="{00000000-0000-0000-0000-000000000000}"/>
          </ac:spMkLst>
        </pc:spChg>
        <pc:spChg chg="add del mod">
          <ac:chgData name="Saboohi Bukhari" userId="b07637d5-4625-4283-88e8-7b5679e622c5" providerId="ADAL" clId="{9AA13994-6378-4EA5-A759-B4E624516FCC}" dt="2024-09-17T16:49:34.141" v="34" actId="478"/>
          <ac:spMkLst>
            <pc:docMk/>
            <pc:sldMk cId="2814520159" sldId="257"/>
            <ac:spMk id="4" creationId="{680E8546-2484-C709-9906-1017EF5AC35D}"/>
          </ac:spMkLst>
        </pc:spChg>
        <pc:spChg chg="add del mod">
          <ac:chgData name="Saboohi Bukhari" userId="b07637d5-4625-4283-88e8-7b5679e622c5" providerId="ADAL" clId="{9AA13994-6378-4EA5-A759-B4E624516FCC}" dt="2024-09-17T16:49:32.551" v="33" actId="478"/>
          <ac:spMkLst>
            <pc:docMk/>
            <pc:sldMk cId="2814520159" sldId="257"/>
            <ac:spMk id="6" creationId="{B929101A-983C-D6D6-65F6-3A73B22C5EBE}"/>
          </ac:spMkLst>
        </pc:spChg>
        <pc:spChg chg="add mod">
          <ac:chgData name="Saboohi Bukhari" userId="b07637d5-4625-4283-88e8-7b5679e622c5" providerId="ADAL" clId="{9AA13994-6378-4EA5-A759-B4E624516FCC}" dt="2024-09-17T16:54:15.425" v="200" actId="113"/>
          <ac:spMkLst>
            <pc:docMk/>
            <pc:sldMk cId="2814520159" sldId="257"/>
            <ac:spMk id="7" creationId="{0F9575CF-E1A7-5DA0-87DA-8DED0DEECBBB}"/>
          </ac:spMkLst>
        </pc:spChg>
        <pc:spChg chg="add mod">
          <ac:chgData name="Saboohi Bukhari" userId="b07637d5-4625-4283-88e8-7b5679e622c5" providerId="ADAL" clId="{9AA13994-6378-4EA5-A759-B4E624516FCC}" dt="2024-09-17T16:54:17.921" v="201" actId="113"/>
          <ac:spMkLst>
            <pc:docMk/>
            <pc:sldMk cId="2814520159" sldId="257"/>
            <ac:spMk id="8" creationId="{59CB388B-CFCC-0B41-B500-3651075538E2}"/>
          </ac:spMkLst>
        </pc:spChg>
        <pc:spChg chg="mod">
          <ac:chgData name="Saboohi Bukhari" userId="b07637d5-4625-4283-88e8-7b5679e622c5" providerId="ADAL" clId="{9AA13994-6378-4EA5-A759-B4E624516FCC}" dt="2024-09-17T17:04:41.784" v="525" actId="20577"/>
          <ac:spMkLst>
            <pc:docMk/>
            <pc:sldMk cId="2814520159" sldId="257"/>
            <ac:spMk id="9" creationId="{00000000-0000-0000-0000-000000000000}"/>
          </ac:spMkLst>
        </pc:spChg>
        <pc:spChg chg="del">
          <ac:chgData name="Saboohi Bukhari" userId="b07637d5-4625-4283-88e8-7b5679e622c5" providerId="ADAL" clId="{9AA13994-6378-4EA5-A759-B4E624516FCC}" dt="2024-09-17T16:49:31.529" v="32" actId="478"/>
          <ac:spMkLst>
            <pc:docMk/>
            <pc:sldMk cId="2814520159" sldId="257"/>
            <ac:spMk id="10" creationId="{00000000-0000-0000-0000-000000000000}"/>
          </ac:spMkLst>
        </pc:spChg>
        <pc:spChg chg="del">
          <ac:chgData name="Saboohi Bukhari" userId="b07637d5-4625-4283-88e8-7b5679e622c5" providerId="ADAL" clId="{9AA13994-6378-4EA5-A759-B4E624516FCC}" dt="2024-09-17T17:04:54.915" v="531" actId="478"/>
          <ac:spMkLst>
            <pc:docMk/>
            <pc:sldMk cId="2814520159" sldId="257"/>
            <ac:spMk id="11" creationId="{00000000-0000-0000-0000-000000000000}"/>
          </ac:spMkLst>
        </pc:spChg>
        <pc:spChg chg="del">
          <ac:chgData name="Saboohi Bukhari" userId="b07637d5-4625-4283-88e8-7b5679e622c5" providerId="ADAL" clId="{9AA13994-6378-4EA5-A759-B4E624516FCC}" dt="2024-09-17T17:04:57.110" v="532" actId="478"/>
          <ac:spMkLst>
            <pc:docMk/>
            <pc:sldMk cId="2814520159" sldId="257"/>
            <ac:spMk id="12" creationId="{00000000-0000-0000-0000-000000000000}"/>
          </ac:spMkLst>
        </pc:spChg>
        <pc:spChg chg="add mod">
          <ac:chgData name="Saboohi Bukhari" userId="b07637d5-4625-4283-88e8-7b5679e622c5" providerId="ADAL" clId="{9AA13994-6378-4EA5-A759-B4E624516FCC}" dt="2024-09-17T16:54:21.189" v="202" actId="113"/>
          <ac:spMkLst>
            <pc:docMk/>
            <pc:sldMk cId="2814520159" sldId="257"/>
            <ac:spMk id="13" creationId="{2B926C8D-CB95-854F-278F-3C99AA899CB7}"/>
          </ac:spMkLst>
        </pc:spChg>
        <pc:spChg chg="add mod">
          <ac:chgData name="Saboohi Bukhari" userId="b07637d5-4625-4283-88e8-7b5679e622c5" providerId="ADAL" clId="{9AA13994-6378-4EA5-A759-B4E624516FCC}" dt="2024-09-17T16:54:23.794" v="203" actId="113"/>
          <ac:spMkLst>
            <pc:docMk/>
            <pc:sldMk cId="2814520159" sldId="257"/>
            <ac:spMk id="14" creationId="{98F1E977-12E3-D689-AE2F-E490ADB0B6BF}"/>
          </ac:spMkLst>
        </pc:spChg>
        <pc:spChg chg="add mod">
          <ac:chgData name="Saboohi Bukhari" userId="b07637d5-4625-4283-88e8-7b5679e622c5" providerId="ADAL" clId="{9AA13994-6378-4EA5-A759-B4E624516FCC}" dt="2024-09-17T16:55:30.675" v="248" actId="20577"/>
          <ac:spMkLst>
            <pc:docMk/>
            <pc:sldMk cId="2814520159" sldId="257"/>
            <ac:spMk id="15" creationId="{F84733D7-105F-0A61-4CC7-0C1A8308C63C}"/>
          </ac:spMkLst>
        </pc:spChg>
        <pc:spChg chg="add mod">
          <ac:chgData name="Saboohi Bukhari" userId="b07637d5-4625-4283-88e8-7b5679e622c5" providerId="ADAL" clId="{9AA13994-6378-4EA5-A759-B4E624516FCC}" dt="2024-09-17T16:56:29.280" v="281" actId="20577"/>
          <ac:spMkLst>
            <pc:docMk/>
            <pc:sldMk cId="2814520159" sldId="257"/>
            <ac:spMk id="16" creationId="{EA6111F6-A51C-06B4-FB8C-02589FE34BB1}"/>
          </ac:spMkLst>
        </pc:spChg>
        <pc:spChg chg="add mod">
          <ac:chgData name="Saboohi Bukhari" userId="b07637d5-4625-4283-88e8-7b5679e622c5" providerId="ADAL" clId="{9AA13994-6378-4EA5-A759-B4E624516FCC}" dt="2024-09-17T17:01:02.633" v="320" actId="1076"/>
          <ac:spMkLst>
            <pc:docMk/>
            <pc:sldMk cId="2814520159" sldId="257"/>
            <ac:spMk id="17" creationId="{6E301C44-1CF8-C946-FFA8-7F42790EAD5B}"/>
          </ac:spMkLst>
        </pc:spChg>
        <pc:spChg chg="add mod">
          <ac:chgData name="Saboohi Bukhari" userId="b07637d5-4625-4283-88e8-7b5679e622c5" providerId="ADAL" clId="{9AA13994-6378-4EA5-A759-B4E624516FCC}" dt="2024-09-17T17:01:52.860" v="346" actId="20577"/>
          <ac:spMkLst>
            <pc:docMk/>
            <pc:sldMk cId="2814520159" sldId="257"/>
            <ac:spMk id="18" creationId="{3478B3D0-C3D3-DB4B-30BD-92FECC6CB9E4}"/>
          </ac:spMkLst>
        </pc:spChg>
        <pc:spChg chg="add mod">
          <ac:chgData name="Saboohi Bukhari" userId="b07637d5-4625-4283-88e8-7b5679e622c5" providerId="ADAL" clId="{9AA13994-6378-4EA5-A759-B4E624516FCC}" dt="2024-09-17T17:04:32.029" v="506" actId="20577"/>
          <ac:spMkLst>
            <pc:docMk/>
            <pc:sldMk cId="2814520159" sldId="257"/>
            <ac:spMk id="19" creationId="{A8C64F81-0EA2-A275-2261-0B2895E61522}"/>
          </ac:spMkLst>
        </pc:spChg>
        <pc:spChg chg="add mod">
          <ac:chgData name="Saboohi Bukhari" userId="b07637d5-4625-4283-88e8-7b5679e622c5" providerId="ADAL" clId="{9AA13994-6378-4EA5-A759-B4E624516FCC}" dt="2024-09-17T17:05:10.102" v="535" actId="2085"/>
          <ac:spMkLst>
            <pc:docMk/>
            <pc:sldMk cId="2814520159" sldId="257"/>
            <ac:spMk id="20" creationId="{8B8856C8-3B3B-3B33-8ACD-D3AFF8A6D46D}"/>
          </ac:spMkLst>
        </pc:spChg>
      </pc:sldChg>
      <pc:sldChg chg="del">
        <pc:chgData name="Saboohi Bukhari" userId="b07637d5-4625-4283-88e8-7b5679e622c5" providerId="ADAL" clId="{9AA13994-6378-4EA5-A759-B4E624516FCC}" dt="2024-09-17T17:04:51.034" v="530" actId="47"/>
        <pc:sldMkLst>
          <pc:docMk/>
          <pc:sldMk cId="356632778" sldId="258"/>
        </pc:sldMkLst>
      </pc:sldChg>
      <pc:sldChg chg="del">
        <pc:chgData name="Saboohi Bukhari" userId="b07637d5-4625-4283-88e8-7b5679e622c5" providerId="ADAL" clId="{9AA13994-6378-4EA5-A759-B4E624516FCC}" dt="2024-09-17T16:48:35.136" v="0" actId="47"/>
        <pc:sldMkLst>
          <pc:docMk/>
          <pc:sldMk cId="364601150" sldId="259"/>
        </pc:sldMkLst>
      </pc:sldChg>
      <pc:sldChg chg="del">
        <pc:chgData name="Saboohi Bukhari" userId="b07637d5-4625-4283-88e8-7b5679e622c5" providerId="ADAL" clId="{9AA13994-6378-4EA5-A759-B4E624516FCC}" dt="2024-09-17T17:04:46.671" v="527" actId="47"/>
        <pc:sldMkLst>
          <pc:docMk/>
          <pc:sldMk cId="3876235111" sldId="260"/>
        </pc:sldMkLst>
      </pc:sldChg>
      <pc:sldChg chg="del">
        <pc:chgData name="Saboohi Bukhari" userId="b07637d5-4625-4283-88e8-7b5679e622c5" providerId="ADAL" clId="{9AA13994-6378-4EA5-A759-B4E624516FCC}" dt="2024-09-17T17:04:49.113" v="528" actId="47"/>
        <pc:sldMkLst>
          <pc:docMk/>
          <pc:sldMk cId="2614791593" sldId="261"/>
        </pc:sldMkLst>
      </pc:sldChg>
      <pc:sldChg chg="del">
        <pc:chgData name="Saboohi Bukhari" userId="b07637d5-4625-4283-88e8-7b5679e622c5" providerId="ADAL" clId="{9AA13994-6378-4EA5-A759-B4E624516FCC}" dt="2024-09-17T17:04:50.184" v="529" actId="47"/>
        <pc:sldMkLst>
          <pc:docMk/>
          <pc:sldMk cId="82255617" sldId="262"/>
        </pc:sldMkLst>
      </pc:sldChg>
      <pc:sldChg chg="del">
        <pc:chgData name="Saboohi Bukhari" userId="b07637d5-4625-4283-88e8-7b5679e622c5" providerId="ADAL" clId="{9AA13994-6378-4EA5-A759-B4E624516FCC}" dt="2024-09-17T16:48:36.265" v="1" actId="47"/>
        <pc:sldMkLst>
          <pc:docMk/>
          <pc:sldMk cId="3609531613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FD8EA-BEAD-4BEE-894D-525802088781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BDCC9-8943-4059-ABE8-6FF421A6E4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41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 bwMode="gray">
          <a:xfrm>
            <a:off x="-1" y="0"/>
            <a:ext cx="12192765" cy="6858000"/>
            <a:chOff x="-1" y="0"/>
            <a:chExt cx="12192765" cy="68580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9" t="1638" r="22611" b="1638"/>
            <a:stretch/>
          </p:blipFill>
          <p:spPr bwMode="gray">
            <a:xfrm>
              <a:off x="-1" y="0"/>
              <a:ext cx="12192765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865" b="6005"/>
            <a:stretch/>
          </p:blipFill>
          <p:spPr bwMode="gray">
            <a:xfrm>
              <a:off x="6550478" y="695559"/>
              <a:ext cx="5641522" cy="616244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947738" y="1830388"/>
            <a:ext cx="5076825" cy="1218795"/>
          </a:xfrm>
        </p:spPr>
        <p:txBody>
          <a:bodyPr/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document title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947738" y="485794"/>
            <a:ext cx="1030287" cy="855644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947738" y="5715000"/>
            <a:ext cx="2538000" cy="3429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londonfunders.org.uk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47738" y="3162300"/>
            <a:ext cx="5076825" cy="1295400"/>
          </a:xfrm>
        </p:spPr>
        <p:txBody>
          <a:bodyPr/>
          <a:lstStyle>
            <a:lvl1pPr>
              <a:lnSpc>
                <a:spcPct val="10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document subheading text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9767" y="5753100"/>
            <a:ext cx="2414796" cy="3429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7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227225461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597" userDrawn="1">
          <p15:clr>
            <a:srgbClr val="F26B43"/>
          </p15:clr>
        </p15:guide>
        <p15:guide id="2" pos="3795" userDrawn="1">
          <p15:clr>
            <a:srgbClr val="F26B43"/>
          </p15:clr>
        </p15:guide>
        <p15:guide id="3" orient="horz" pos="1207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  <p15:guide id="5" orient="horz" pos="845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1" y="428"/>
            <a:ext cx="12192765" cy="68575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1638" r="22611" b="1638"/>
          <a:stretch/>
        </p:blipFill>
        <p:spPr bwMode="gray">
          <a:xfrm>
            <a:off x="-1" y="0"/>
            <a:ext cx="1219276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874713" y="3760806"/>
            <a:ext cx="1030287" cy="8556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74713" y="5953125"/>
            <a:ext cx="5427027" cy="3429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web address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080453" y="5155496"/>
            <a:ext cx="5221287" cy="276999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12" name="TextBox 11"/>
          <p:cNvSpPr txBox="1"/>
          <p:nvPr userDrawn="1"/>
        </p:nvSpPr>
        <p:spPr bwMode="gray">
          <a:xfrm>
            <a:off x="874713" y="5155496"/>
            <a:ext cx="13305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Calibre Semibold" panose="020B0703030202060203" pitchFamily="34" charset="0"/>
              </a:rPr>
              <a:t>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080453" y="5475536"/>
            <a:ext cx="5221287" cy="276999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874713" y="5475536"/>
            <a:ext cx="118622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Calibre Semibold" panose="020B0703030202060203" pitchFamily="34" charset="0"/>
              </a:rPr>
              <a:t>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291513" y="3086100"/>
            <a:ext cx="2628900" cy="2981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3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Click to edit heading text</a:t>
            </a:r>
          </a:p>
        </p:txBody>
      </p:sp>
      <p:sp>
        <p:nvSpPr>
          <p:cNvPr id="24" name="Freeform 23"/>
          <p:cNvSpPr/>
          <p:nvPr userDrawn="1"/>
        </p:nvSpPr>
        <p:spPr bwMode="gray">
          <a:xfrm rot="5400000">
            <a:off x="7931027" y="2812804"/>
            <a:ext cx="430460" cy="430460"/>
          </a:xfrm>
          <a:custGeom>
            <a:avLst/>
            <a:gdLst>
              <a:gd name="connsiteX0" fmla="*/ 0 w 430460"/>
              <a:gd name="connsiteY0" fmla="*/ 430460 h 430460"/>
              <a:gd name="connsiteX1" fmla="*/ 0 w 430460"/>
              <a:gd name="connsiteY1" fmla="*/ 0 h 430460"/>
              <a:gd name="connsiteX2" fmla="*/ 17999 w 430460"/>
              <a:gd name="connsiteY2" fmla="*/ 0 h 430460"/>
              <a:gd name="connsiteX3" fmla="*/ 17999 w 430460"/>
              <a:gd name="connsiteY3" fmla="*/ 412461 h 430460"/>
              <a:gd name="connsiteX4" fmla="*/ 430460 w 430460"/>
              <a:gd name="connsiteY4" fmla="*/ 412461 h 430460"/>
              <a:gd name="connsiteX5" fmla="*/ 430460 w 430460"/>
              <a:gd name="connsiteY5" fmla="*/ 430460 h 43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460" h="430460">
                <a:moveTo>
                  <a:pt x="0" y="430460"/>
                </a:moveTo>
                <a:lnTo>
                  <a:pt x="0" y="0"/>
                </a:lnTo>
                <a:lnTo>
                  <a:pt x="17999" y="0"/>
                </a:lnTo>
                <a:lnTo>
                  <a:pt x="17999" y="412461"/>
                </a:lnTo>
                <a:lnTo>
                  <a:pt x="430460" y="412461"/>
                </a:lnTo>
                <a:lnTo>
                  <a:pt x="430460" y="430460"/>
                </a:lnTo>
                <a:close/>
              </a:path>
            </a:pathLst>
          </a:custGeom>
          <a:ln w="190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 userDrawn="1"/>
        </p:nvSpPr>
        <p:spPr bwMode="gray">
          <a:xfrm rot="16200000">
            <a:off x="10878743" y="5757615"/>
            <a:ext cx="430460" cy="430460"/>
          </a:xfrm>
          <a:custGeom>
            <a:avLst/>
            <a:gdLst>
              <a:gd name="connsiteX0" fmla="*/ 0 w 430460"/>
              <a:gd name="connsiteY0" fmla="*/ 430460 h 430460"/>
              <a:gd name="connsiteX1" fmla="*/ 0 w 430460"/>
              <a:gd name="connsiteY1" fmla="*/ 0 h 430460"/>
              <a:gd name="connsiteX2" fmla="*/ 17999 w 430460"/>
              <a:gd name="connsiteY2" fmla="*/ 0 h 430460"/>
              <a:gd name="connsiteX3" fmla="*/ 17999 w 430460"/>
              <a:gd name="connsiteY3" fmla="*/ 412461 h 430460"/>
              <a:gd name="connsiteX4" fmla="*/ 430460 w 430460"/>
              <a:gd name="connsiteY4" fmla="*/ 412461 h 430460"/>
              <a:gd name="connsiteX5" fmla="*/ 430460 w 430460"/>
              <a:gd name="connsiteY5" fmla="*/ 430460 h 43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460" h="430460">
                <a:moveTo>
                  <a:pt x="0" y="430460"/>
                </a:moveTo>
                <a:lnTo>
                  <a:pt x="0" y="0"/>
                </a:lnTo>
                <a:lnTo>
                  <a:pt x="17999" y="0"/>
                </a:lnTo>
                <a:lnTo>
                  <a:pt x="17999" y="412461"/>
                </a:lnTo>
                <a:lnTo>
                  <a:pt x="430460" y="412461"/>
                </a:lnTo>
                <a:lnTo>
                  <a:pt x="430460" y="430460"/>
                </a:lnTo>
                <a:close/>
              </a:path>
            </a:pathLst>
          </a:custGeom>
          <a:ln w="190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981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223" userDrawn="1">
          <p15:clr>
            <a:srgbClr val="F26B43"/>
          </p15:clr>
        </p15:guide>
        <p15:guide id="4" orient="horz" pos="3680" userDrawn="1">
          <p15:clr>
            <a:srgbClr val="F26B43"/>
          </p15:clr>
        </p15:guide>
        <p15:guide id="6" orient="horz" pos="1979" userDrawn="1">
          <p15:clr>
            <a:srgbClr val="F26B43"/>
          </p15:clr>
        </p15:guide>
        <p15:guide id="7" pos="6879" userDrawn="1">
          <p15:clr>
            <a:srgbClr val="F26B43"/>
          </p15:clr>
        </p15:guide>
        <p15:guide id="8" pos="551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1638" r="22611" b="1638"/>
          <a:stretch/>
        </p:blipFill>
        <p:spPr bwMode="gray">
          <a:xfrm>
            <a:off x="-1" y="0"/>
            <a:ext cx="121927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947738" y="1830388"/>
            <a:ext cx="6624638" cy="1218795"/>
          </a:xfrm>
        </p:spPr>
        <p:txBody>
          <a:bodyPr/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document title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947738" y="485794"/>
            <a:ext cx="1030287" cy="855644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947738" y="5715000"/>
            <a:ext cx="2538000" cy="3429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londonfunders.org.uk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47738" y="3162300"/>
            <a:ext cx="6624638" cy="1295400"/>
          </a:xfrm>
        </p:spPr>
        <p:txBody>
          <a:bodyPr/>
          <a:lstStyle>
            <a:lvl1pPr>
              <a:lnSpc>
                <a:spcPct val="10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document subheading text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9766" y="5753100"/>
            <a:ext cx="3999121" cy="3429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7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77752186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597">
          <p15:clr>
            <a:srgbClr val="F26B43"/>
          </p15:clr>
        </p15:guide>
        <p15:guide id="2" pos="4793" userDrawn="1">
          <p15:clr>
            <a:srgbClr val="F26B43"/>
          </p15:clr>
        </p15:guide>
        <p15:guide id="3" orient="horz" pos="1207">
          <p15:clr>
            <a:srgbClr val="F26B43"/>
          </p15:clr>
        </p15:guide>
        <p15:guide id="4" orient="horz" pos="3770">
          <p15:clr>
            <a:srgbClr val="F26B43"/>
          </p15:clr>
        </p15:guide>
        <p15:guide id="5" orient="horz" pos="845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939346A5-94A9-49D9-AEFC-34AF1F7A20E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Click to edit heading title</a:t>
            </a:r>
          </a:p>
        </p:txBody>
      </p:sp>
    </p:spTree>
    <p:extLst>
      <p:ext uri="{BB962C8B-B14F-4D97-AF65-F5344CB8AC3E}">
        <p14:creationId xmlns:p14="http://schemas.microsoft.com/office/powerpoint/2010/main" val="4231965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26B43"/>
          </p15:clr>
        </p15:guide>
        <p15:guide id="2" pos="6879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Graphic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-1" y="2744788"/>
            <a:ext cx="4008439" cy="4113212"/>
          </a:xfrm>
          <a:noFill/>
        </p:spPr>
        <p:txBody>
          <a:bodyPr anchor="ctr"/>
          <a:lstStyle>
            <a:lvl1pPr algn="ctr">
              <a:tabLst/>
              <a:defRPr/>
            </a:lvl1pPr>
          </a:lstStyle>
          <a:p>
            <a:r>
              <a:rPr lang="en-GB" dirty="0"/>
              <a:t>Click on icon to</a:t>
            </a:r>
            <a:br>
              <a:rPr lang="en-GB" dirty="0"/>
            </a:br>
            <a:r>
              <a:rPr lang="en-GB" dirty="0"/>
              <a:t>add a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939346A5-94A9-49D9-AEFC-34AF1F7A20E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4295775" y="730250"/>
            <a:ext cx="6624638" cy="5365749"/>
          </a:xfrm>
        </p:spPr>
        <p:txBody>
          <a:bodyPr/>
          <a:lstStyle/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Click to edit heading text</a:t>
            </a:r>
          </a:p>
          <a:p>
            <a:pPr lvl="2"/>
            <a:r>
              <a:rPr lang="en-US" dirty="0"/>
              <a:t>Click to edit subheading text</a:t>
            </a:r>
          </a:p>
          <a:p>
            <a:pPr lvl="3"/>
            <a:r>
              <a:rPr lang="en-US" dirty="0"/>
              <a:t>Bullet level one</a:t>
            </a:r>
          </a:p>
          <a:p>
            <a:pPr lvl="4"/>
            <a:r>
              <a:rPr lang="en-US" dirty="0"/>
              <a:t>Bullet level two</a:t>
            </a:r>
          </a:p>
          <a:p>
            <a:pPr lvl="5"/>
            <a:r>
              <a:rPr lang="en-US" dirty="0"/>
              <a:t>Bullet level three</a:t>
            </a:r>
          </a:p>
          <a:p>
            <a:pPr lvl="6"/>
            <a:r>
              <a:rPr lang="en-US" dirty="0"/>
              <a:t>Number bullet level one</a:t>
            </a:r>
            <a:endParaRPr lang="en-GB" dirty="0"/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 bwMode="gray">
          <a:xfrm>
            <a:off x="839789" y="682859"/>
            <a:ext cx="3168650" cy="1024896"/>
          </a:xfrm>
        </p:spPr>
        <p:txBody>
          <a:bodyPr/>
          <a:lstStyle/>
          <a:p>
            <a:r>
              <a:rPr lang="en-GB" dirty="0"/>
              <a:t>Click to edit heading title</a:t>
            </a:r>
          </a:p>
        </p:txBody>
      </p:sp>
    </p:spTree>
    <p:extLst>
      <p:ext uri="{BB962C8B-B14F-4D97-AF65-F5344CB8AC3E}">
        <p14:creationId xmlns:p14="http://schemas.microsoft.com/office/powerpoint/2010/main" val="2434371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6" userDrawn="1">
          <p15:clr>
            <a:srgbClr val="F26B43"/>
          </p15:clr>
        </p15:guide>
        <p15:guide id="3" pos="2525" userDrawn="1">
          <p15:clr>
            <a:srgbClr val="F26B43"/>
          </p15:clr>
        </p15:guide>
        <p15:guide id="5" orient="horz" pos="1729" userDrawn="1">
          <p15:clr>
            <a:srgbClr val="A4A3A4"/>
          </p15:clr>
        </p15:guide>
        <p15:guide id="6" orient="horz" pos="459" userDrawn="1">
          <p15:clr>
            <a:srgbClr val="F26B43"/>
          </p15:clr>
        </p15:guide>
        <p15:guide id="7" orient="horz" pos="3816" userDrawn="1">
          <p15:clr>
            <a:srgbClr val="F26B43"/>
          </p15:clr>
        </p15:guide>
        <p15:guide id="8" pos="6879" userDrawn="1">
          <p15:clr>
            <a:srgbClr val="F26B43"/>
          </p15:clr>
        </p15:guide>
        <p15:guide id="9" pos="529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 bwMode="gray">
          <a:xfrm>
            <a:off x="0" y="0"/>
            <a:ext cx="4486184" cy="4736048"/>
            <a:chOff x="0" y="0"/>
            <a:chExt cx="4486184" cy="4736048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4" t="30941"/>
            <a:stretch/>
          </p:blipFill>
          <p:spPr bwMode="gray">
            <a:xfrm>
              <a:off x="0" y="0"/>
              <a:ext cx="4486184" cy="473604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 bwMode="gray">
            <a:xfrm>
              <a:off x="0" y="0"/>
              <a:ext cx="4486184" cy="473604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939346A5-94A9-49D9-AEFC-34AF1F7A20E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839787" y="1557338"/>
            <a:ext cx="4895851" cy="4500562"/>
          </a:xfrm>
        </p:spPr>
        <p:txBody>
          <a:bodyPr/>
          <a:lstStyle/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Click to edit heading text</a:t>
            </a:r>
          </a:p>
          <a:p>
            <a:pPr lvl="2"/>
            <a:r>
              <a:rPr lang="en-US" dirty="0"/>
              <a:t>Click to edit subheading text</a:t>
            </a:r>
          </a:p>
          <a:p>
            <a:pPr lvl="3"/>
            <a:r>
              <a:rPr lang="en-US" dirty="0"/>
              <a:t>Bullet level one</a:t>
            </a:r>
          </a:p>
          <a:p>
            <a:pPr lvl="4"/>
            <a:r>
              <a:rPr lang="en-US" dirty="0"/>
              <a:t>Bullet level two</a:t>
            </a:r>
          </a:p>
          <a:p>
            <a:pPr lvl="5"/>
            <a:r>
              <a:rPr lang="en-US" dirty="0"/>
              <a:t>Bullet level three</a:t>
            </a:r>
          </a:p>
          <a:p>
            <a:pPr lvl="6"/>
            <a:r>
              <a:rPr lang="en-US" dirty="0"/>
              <a:t>Number bullet level one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024564" y="1557338"/>
            <a:ext cx="4896000" cy="4500562"/>
          </a:xfrm>
        </p:spPr>
        <p:txBody>
          <a:bodyPr/>
          <a:lstStyle/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Click to edit heading text</a:t>
            </a:r>
          </a:p>
          <a:p>
            <a:pPr lvl="2"/>
            <a:r>
              <a:rPr lang="en-US" dirty="0"/>
              <a:t>Click to edit subheading text</a:t>
            </a:r>
          </a:p>
          <a:p>
            <a:pPr lvl="3"/>
            <a:r>
              <a:rPr lang="en-US" dirty="0"/>
              <a:t>Bullet level one</a:t>
            </a:r>
          </a:p>
          <a:p>
            <a:pPr lvl="4"/>
            <a:r>
              <a:rPr lang="en-US" dirty="0"/>
              <a:t>Bullet level two</a:t>
            </a:r>
          </a:p>
          <a:p>
            <a:pPr lvl="5"/>
            <a:r>
              <a:rPr lang="en-US" dirty="0"/>
              <a:t>Bullet level three</a:t>
            </a:r>
          </a:p>
          <a:p>
            <a:pPr lvl="6"/>
            <a:r>
              <a:rPr lang="en-US" dirty="0"/>
              <a:t>Number bullet level one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Click to edit heading title</a:t>
            </a:r>
          </a:p>
        </p:txBody>
      </p:sp>
    </p:spTree>
    <p:extLst>
      <p:ext uri="{BB962C8B-B14F-4D97-AF65-F5344CB8AC3E}">
        <p14:creationId xmlns:p14="http://schemas.microsoft.com/office/powerpoint/2010/main" val="359289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F26B43"/>
          </p15:clr>
        </p15:guide>
        <p15:guide id="2" pos="3613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pos="6879" userDrawn="1">
          <p15:clr>
            <a:srgbClr val="F26B43"/>
          </p15:clr>
        </p15:guide>
        <p15:guide id="6" pos="529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wo Contents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 bwMode="gray">
          <a:xfrm>
            <a:off x="0" y="0"/>
            <a:ext cx="4486184" cy="4736048"/>
            <a:chOff x="0" y="0"/>
            <a:chExt cx="4486184" cy="4736048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4" t="30941"/>
            <a:stretch/>
          </p:blipFill>
          <p:spPr bwMode="gray">
            <a:xfrm>
              <a:off x="0" y="0"/>
              <a:ext cx="4486184" cy="473604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 bwMode="gray">
            <a:xfrm>
              <a:off x="0" y="0"/>
              <a:ext cx="4486184" cy="473604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939346A5-94A9-49D9-AEFC-34AF1F7A20E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839787" y="1557338"/>
            <a:ext cx="4895851" cy="4500562"/>
          </a:xfrm>
        </p:spPr>
        <p:txBody>
          <a:bodyPr/>
          <a:lstStyle/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Click to edit heading text</a:t>
            </a:r>
          </a:p>
          <a:p>
            <a:pPr lvl="2"/>
            <a:r>
              <a:rPr lang="en-US" dirty="0"/>
              <a:t>Click to edit subheading text</a:t>
            </a:r>
          </a:p>
          <a:p>
            <a:pPr lvl="3"/>
            <a:r>
              <a:rPr lang="en-US" dirty="0"/>
              <a:t>Bullet level one</a:t>
            </a:r>
          </a:p>
          <a:p>
            <a:pPr lvl="4"/>
            <a:r>
              <a:rPr lang="en-US" dirty="0"/>
              <a:t>Bullet level two</a:t>
            </a:r>
          </a:p>
          <a:p>
            <a:pPr lvl="5"/>
            <a:r>
              <a:rPr lang="en-US" dirty="0"/>
              <a:t>Bullet level three</a:t>
            </a:r>
          </a:p>
          <a:p>
            <a:pPr lvl="6"/>
            <a:r>
              <a:rPr lang="en-US" dirty="0"/>
              <a:t>Number bullet level one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024564" y="1557338"/>
            <a:ext cx="4896000" cy="2141999"/>
          </a:xfrm>
        </p:spPr>
        <p:txBody>
          <a:bodyPr/>
          <a:lstStyle/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Click to edit heading text</a:t>
            </a:r>
          </a:p>
          <a:p>
            <a:pPr lvl="2"/>
            <a:r>
              <a:rPr lang="en-US" dirty="0"/>
              <a:t>Click to edit subheading text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Click to edit heading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024564" y="3987337"/>
            <a:ext cx="4896000" cy="2070562"/>
          </a:xfr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lIns="252000" tIns="216000" rIns="252000" bIns="252000" anchor="t" anchorCtr="0">
            <a:noAutofit/>
          </a:bodyPr>
          <a:lstStyle>
            <a:lvl1pPr>
              <a:spcAft>
                <a:spcPts val="600"/>
              </a:spcAft>
              <a:defRPr sz="1800" baseline="0"/>
            </a:lvl1pPr>
            <a:lvl2pPr>
              <a:spcAft>
                <a:spcPts val="600"/>
              </a:spcAft>
              <a:defRPr sz="1800" baseline="0">
                <a:solidFill>
                  <a:schemeClr val="tx1"/>
                </a:solidFill>
                <a:latin typeface="Calibre Semibold" panose="020B0703030202060203" pitchFamily="34" charset="0"/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/>
              <a:t>Click to edit box body text</a:t>
            </a:r>
          </a:p>
          <a:p>
            <a:pPr lvl="1"/>
            <a:r>
              <a:rPr lang="en-US" dirty="0"/>
              <a:t>Click to edit box heading text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63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F26B43"/>
          </p15:clr>
        </p15:guide>
        <p15:guide id="2" pos="3613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pos="6879" userDrawn="1">
          <p15:clr>
            <a:srgbClr val="F26B43"/>
          </p15:clr>
        </p15:guide>
        <p15:guide id="6" pos="529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Image and Conten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5340350" cy="6858000"/>
          </a:xfr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GB" dirty="0"/>
              <a:t>Click on icon to add a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939346A5-94A9-49D9-AEFC-34AF1F7A20E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024564" y="1557338"/>
            <a:ext cx="4896000" cy="4500562"/>
          </a:xfrm>
        </p:spPr>
        <p:txBody>
          <a:bodyPr/>
          <a:lstStyle/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Click to edit heading text</a:t>
            </a:r>
          </a:p>
          <a:p>
            <a:pPr lvl="2"/>
            <a:r>
              <a:rPr lang="en-US" dirty="0"/>
              <a:t>Click to edit subheading text</a:t>
            </a:r>
          </a:p>
          <a:p>
            <a:pPr lvl="3"/>
            <a:r>
              <a:rPr lang="en-US" dirty="0"/>
              <a:t>Bullet level one</a:t>
            </a:r>
          </a:p>
          <a:p>
            <a:pPr lvl="4"/>
            <a:r>
              <a:rPr lang="en-US" dirty="0"/>
              <a:t>Bullet level two</a:t>
            </a:r>
          </a:p>
          <a:p>
            <a:pPr lvl="5"/>
            <a:r>
              <a:rPr lang="en-US" dirty="0"/>
              <a:t>Bullet level three</a:t>
            </a:r>
          </a:p>
          <a:p>
            <a:pPr lvl="6"/>
            <a:r>
              <a:rPr lang="en-US" dirty="0"/>
              <a:t>Number bullet level one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>
          <a:xfrm>
            <a:off x="6024563" y="682859"/>
            <a:ext cx="4895850" cy="52629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heading title</a:t>
            </a:r>
          </a:p>
        </p:txBody>
      </p:sp>
    </p:spTree>
    <p:extLst>
      <p:ext uri="{BB962C8B-B14F-4D97-AF65-F5344CB8AC3E}">
        <p14:creationId xmlns:p14="http://schemas.microsoft.com/office/powerpoint/2010/main" val="2112979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pos="3364" userDrawn="1">
          <p15:clr>
            <a:srgbClr val="F26B43"/>
          </p15:clr>
        </p15:guide>
        <p15:guide id="5" pos="6879" userDrawn="1">
          <p15:clr>
            <a:srgbClr val="F26B43"/>
          </p15:clr>
        </p15:guide>
        <p15:guide id="6" orient="horz" pos="3816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Imag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5340350" cy="6858000"/>
          </a:xfr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GB" dirty="0"/>
              <a:t>Click on icon to add a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939346A5-94A9-49D9-AEFC-34AF1F7A20E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024564" y="2060575"/>
            <a:ext cx="4896000" cy="3997325"/>
          </a:xfrm>
        </p:spPr>
        <p:txBody>
          <a:bodyPr/>
          <a:lstStyle/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Click to edit heading text</a:t>
            </a:r>
          </a:p>
          <a:p>
            <a:pPr lvl="2"/>
            <a:r>
              <a:rPr lang="en-US" dirty="0"/>
              <a:t>Click to edit subheading text</a:t>
            </a:r>
          </a:p>
          <a:p>
            <a:pPr lvl="3"/>
            <a:r>
              <a:rPr lang="en-US" dirty="0"/>
              <a:t>Bullet level one</a:t>
            </a:r>
          </a:p>
          <a:p>
            <a:pPr lvl="4"/>
            <a:r>
              <a:rPr lang="en-US" dirty="0"/>
              <a:t>Bullet level two</a:t>
            </a:r>
          </a:p>
          <a:p>
            <a:pPr lvl="5"/>
            <a:r>
              <a:rPr lang="en-US" dirty="0"/>
              <a:t>Bullet level three</a:t>
            </a:r>
          </a:p>
          <a:p>
            <a:pPr lvl="6"/>
            <a:r>
              <a:rPr lang="en-US" dirty="0"/>
              <a:t>Number bullet level one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>
          <a:xfrm>
            <a:off x="6024563" y="682859"/>
            <a:ext cx="4895850" cy="10248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heading title, two lines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GB"/>
              <a:t>Document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918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F26B43"/>
          </p15:clr>
        </p15:guide>
        <p15:guide id="2" pos="6879" userDrawn="1">
          <p15:clr>
            <a:srgbClr val="F26B43"/>
          </p15:clr>
        </p15:guide>
        <p15:guide id="3" orient="horz" pos="1298" userDrawn="1">
          <p15:clr>
            <a:srgbClr val="F26B43"/>
          </p15:clr>
        </p15:guide>
        <p15:guide id="4" pos="3364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Out Box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 userDrawn="1"/>
        </p:nvSpPr>
        <p:spPr bwMode="gray">
          <a:xfrm rot="5400000">
            <a:off x="839025" y="735201"/>
            <a:ext cx="540000" cy="540000"/>
          </a:xfrm>
          <a:custGeom>
            <a:avLst/>
            <a:gdLst>
              <a:gd name="connsiteX0" fmla="*/ 0 w 540000"/>
              <a:gd name="connsiteY0" fmla="*/ 540000 h 540000"/>
              <a:gd name="connsiteX1" fmla="*/ 0 w 540000"/>
              <a:gd name="connsiteY1" fmla="*/ 522000 h 540000"/>
              <a:gd name="connsiteX2" fmla="*/ 0 w 540000"/>
              <a:gd name="connsiteY2" fmla="*/ 0 h 540000"/>
              <a:gd name="connsiteX3" fmla="*/ 18000 w 540000"/>
              <a:gd name="connsiteY3" fmla="*/ 0 h 540000"/>
              <a:gd name="connsiteX4" fmla="*/ 18000 w 540000"/>
              <a:gd name="connsiteY4" fmla="*/ 522000 h 540000"/>
              <a:gd name="connsiteX5" fmla="*/ 540000 w 540000"/>
              <a:gd name="connsiteY5" fmla="*/ 522000 h 540000"/>
              <a:gd name="connsiteX6" fmla="*/ 540000 w 540000"/>
              <a:gd name="connsiteY6" fmla="*/ 540000 h 540000"/>
              <a:gd name="connsiteX7" fmla="*/ 18000 w 540000"/>
              <a:gd name="connsiteY7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000" h="540000">
                <a:moveTo>
                  <a:pt x="0" y="540000"/>
                </a:moveTo>
                <a:lnTo>
                  <a:pt x="0" y="522000"/>
                </a:lnTo>
                <a:lnTo>
                  <a:pt x="0" y="0"/>
                </a:lnTo>
                <a:lnTo>
                  <a:pt x="18000" y="0"/>
                </a:lnTo>
                <a:lnTo>
                  <a:pt x="18000" y="522000"/>
                </a:lnTo>
                <a:lnTo>
                  <a:pt x="540000" y="522000"/>
                </a:lnTo>
                <a:lnTo>
                  <a:pt x="540000" y="540000"/>
                </a:lnTo>
                <a:lnTo>
                  <a:pt x="18000" y="540000"/>
                </a:lnTo>
                <a:close/>
              </a:path>
            </a:pathLst>
          </a:custGeom>
          <a:ln w="1905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 userDrawn="1"/>
        </p:nvSpPr>
        <p:spPr bwMode="gray">
          <a:xfrm rot="16200000">
            <a:off x="5190050" y="5546289"/>
            <a:ext cx="540000" cy="540000"/>
          </a:xfrm>
          <a:custGeom>
            <a:avLst/>
            <a:gdLst>
              <a:gd name="connsiteX0" fmla="*/ 0 w 540000"/>
              <a:gd name="connsiteY0" fmla="*/ 540000 h 540000"/>
              <a:gd name="connsiteX1" fmla="*/ 0 w 540000"/>
              <a:gd name="connsiteY1" fmla="*/ 522000 h 540000"/>
              <a:gd name="connsiteX2" fmla="*/ 0 w 540000"/>
              <a:gd name="connsiteY2" fmla="*/ 0 h 540000"/>
              <a:gd name="connsiteX3" fmla="*/ 18000 w 540000"/>
              <a:gd name="connsiteY3" fmla="*/ 0 h 540000"/>
              <a:gd name="connsiteX4" fmla="*/ 18000 w 540000"/>
              <a:gd name="connsiteY4" fmla="*/ 522000 h 540000"/>
              <a:gd name="connsiteX5" fmla="*/ 540000 w 540000"/>
              <a:gd name="connsiteY5" fmla="*/ 522000 h 540000"/>
              <a:gd name="connsiteX6" fmla="*/ 540000 w 540000"/>
              <a:gd name="connsiteY6" fmla="*/ 540000 h 540000"/>
              <a:gd name="connsiteX7" fmla="*/ 18000 w 540000"/>
              <a:gd name="connsiteY7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000" h="540000">
                <a:moveTo>
                  <a:pt x="0" y="540000"/>
                </a:moveTo>
                <a:lnTo>
                  <a:pt x="0" y="522000"/>
                </a:lnTo>
                <a:lnTo>
                  <a:pt x="0" y="0"/>
                </a:lnTo>
                <a:lnTo>
                  <a:pt x="18000" y="0"/>
                </a:lnTo>
                <a:lnTo>
                  <a:pt x="18000" y="522000"/>
                </a:lnTo>
                <a:lnTo>
                  <a:pt x="540000" y="522000"/>
                </a:lnTo>
                <a:lnTo>
                  <a:pt x="540000" y="540000"/>
                </a:lnTo>
                <a:lnTo>
                  <a:pt x="18000" y="540000"/>
                </a:lnTo>
                <a:close/>
              </a:path>
            </a:pathLst>
          </a:custGeom>
          <a:ln w="1905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1"/>
            <a:ext cx="12192000" cy="6858000"/>
          </a:xfrm>
          <a:custGeom>
            <a:avLst/>
            <a:gdLst>
              <a:gd name="connsiteX0" fmla="*/ 5712050 w 12192000"/>
              <a:gd name="connsiteY0" fmla="*/ 5546288 h 6858000"/>
              <a:gd name="connsiteX1" fmla="*/ 5712050 w 12192000"/>
              <a:gd name="connsiteY1" fmla="*/ 6068288 h 6858000"/>
              <a:gd name="connsiteX2" fmla="*/ 5190050 w 12192000"/>
              <a:gd name="connsiteY2" fmla="*/ 6068288 h 6858000"/>
              <a:gd name="connsiteX3" fmla="*/ 5190050 w 12192000"/>
              <a:gd name="connsiteY3" fmla="*/ 6086288 h 6858000"/>
              <a:gd name="connsiteX4" fmla="*/ 5712050 w 12192000"/>
              <a:gd name="connsiteY4" fmla="*/ 6086288 h 6858000"/>
              <a:gd name="connsiteX5" fmla="*/ 5730050 w 12192000"/>
              <a:gd name="connsiteY5" fmla="*/ 6086288 h 6858000"/>
              <a:gd name="connsiteX6" fmla="*/ 5730050 w 12192000"/>
              <a:gd name="connsiteY6" fmla="*/ 6068288 h 6858000"/>
              <a:gd name="connsiteX7" fmla="*/ 5730050 w 12192000"/>
              <a:gd name="connsiteY7" fmla="*/ 5546288 h 6858000"/>
              <a:gd name="connsiteX8" fmla="*/ 839025 w 12192000"/>
              <a:gd name="connsiteY8" fmla="*/ 735200 h 6858000"/>
              <a:gd name="connsiteX9" fmla="*/ 839025 w 12192000"/>
              <a:gd name="connsiteY9" fmla="*/ 753200 h 6858000"/>
              <a:gd name="connsiteX10" fmla="*/ 839025 w 12192000"/>
              <a:gd name="connsiteY10" fmla="*/ 1275200 h 6858000"/>
              <a:gd name="connsiteX11" fmla="*/ 857025 w 12192000"/>
              <a:gd name="connsiteY11" fmla="*/ 1275200 h 6858000"/>
              <a:gd name="connsiteX12" fmla="*/ 857025 w 12192000"/>
              <a:gd name="connsiteY12" fmla="*/ 753200 h 6858000"/>
              <a:gd name="connsiteX13" fmla="*/ 1379025 w 12192000"/>
              <a:gd name="connsiteY13" fmla="*/ 753200 h 6858000"/>
              <a:gd name="connsiteX14" fmla="*/ 1379025 w 12192000"/>
              <a:gd name="connsiteY14" fmla="*/ 735200 h 6858000"/>
              <a:gd name="connsiteX15" fmla="*/ 857025 w 12192000"/>
              <a:gd name="connsiteY15" fmla="*/ 735200 h 6858000"/>
              <a:gd name="connsiteX16" fmla="*/ 0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0 h 6858000"/>
              <a:gd name="connsiteX19" fmla="*/ 0 w 12192000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5712050" y="5546288"/>
                </a:moveTo>
                <a:lnTo>
                  <a:pt x="5712050" y="6068288"/>
                </a:lnTo>
                <a:lnTo>
                  <a:pt x="5190050" y="6068288"/>
                </a:lnTo>
                <a:lnTo>
                  <a:pt x="5190050" y="6086288"/>
                </a:lnTo>
                <a:lnTo>
                  <a:pt x="5712050" y="6086288"/>
                </a:lnTo>
                <a:lnTo>
                  <a:pt x="5730050" y="6086288"/>
                </a:lnTo>
                <a:lnTo>
                  <a:pt x="5730050" y="6068288"/>
                </a:lnTo>
                <a:lnTo>
                  <a:pt x="5730050" y="5546288"/>
                </a:lnTo>
                <a:close/>
                <a:moveTo>
                  <a:pt x="839025" y="735200"/>
                </a:moveTo>
                <a:lnTo>
                  <a:pt x="839025" y="753200"/>
                </a:lnTo>
                <a:lnTo>
                  <a:pt x="839025" y="1275200"/>
                </a:lnTo>
                <a:lnTo>
                  <a:pt x="857025" y="1275200"/>
                </a:lnTo>
                <a:lnTo>
                  <a:pt x="857025" y="753200"/>
                </a:lnTo>
                <a:lnTo>
                  <a:pt x="1379025" y="753200"/>
                </a:lnTo>
                <a:lnTo>
                  <a:pt x="1379025" y="735200"/>
                </a:lnTo>
                <a:lnTo>
                  <a:pt x="857025" y="7352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wrap="square" rIns="1260000" anchor="ctr">
            <a:noAutofit/>
          </a:bodyPr>
          <a:lstStyle>
            <a:lvl1pPr algn="r">
              <a:defRPr baseline="0"/>
            </a:lvl1pPr>
          </a:lstStyle>
          <a:p>
            <a:r>
              <a:rPr lang="en-GB" dirty="0"/>
              <a:t>Click on icon to add a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 bwMode="gray">
          <a:xfrm>
            <a:off x="1120775" y="1016000"/>
            <a:ext cx="4340225" cy="4789488"/>
          </a:xfrm>
          <a:solidFill>
            <a:schemeClr val="bg1"/>
          </a:solidFill>
        </p:spPr>
        <p:txBody>
          <a:bodyPr lIns="468000" tIns="324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120775" y="1016000"/>
            <a:ext cx="4340225" cy="4789488"/>
          </a:xfrm>
          <a:solidFill>
            <a:schemeClr val="bg1"/>
          </a:solidFill>
        </p:spPr>
        <p:txBody>
          <a:bodyPr lIns="468000" tIns="324000" rIns="468000" bIns="32400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edit pull out box body text</a:t>
            </a:r>
          </a:p>
          <a:p>
            <a:pPr lvl="1"/>
            <a:r>
              <a:rPr lang="en-US" dirty="0"/>
              <a:t>Click to edit pull out box heading text</a:t>
            </a:r>
          </a:p>
          <a:p>
            <a:pPr lvl="2"/>
            <a:r>
              <a:rPr lang="en-US" dirty="0"/>
              <a:t>Click to edit pull out box subheading</a:t>
            </a:r>
          </a:p>
          <a:p>
            <a:pPr lvl="3"/>
            <a:r>
              <a:rPr lang="en-US" dirty="0"/>
              <a:t>Bullet list one</a:t>
            </a:r>
          </a:p>
          <a:p>
            <a:pPr lvl="4"/>
            <a:r>
              <a:rPr lang="en-US" dirty="0"/>
              <a:t>Bullet list two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766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26B43"/>
          </p15:clr>
        </p15:guide>
        <p15:guide id="2" orient="horz" pos="640" userDrawn="1">
          <p15:clr>
            <a:srgbClr val="F26B43"/>
          </p15:clr>
        </p15:guide>
        <p15:guide id="3" pos="710" userDrawn="1">
          <p15:clr>
            <a:srgbClr val="F26B43"/>
          </p15:clr>
        </p15:guide>
        <p15:guide id="4" pos="3432" userDrawn="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63" t="19963" r="19963" b="19963"/>
          <a:stretch/>
        </p:blipFill>
        <p:spPr bwMode="gray">
          <a:xfrm>
            <a:off x="11388725" y="721505"/>
            <a:ext cx="468002" cy="468000"/>
          </a:xfrm>
          <a:prstGeom prst="ellipse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39788" y="682859"/>
            <a:ext cx="10080625" cy="5262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heading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39788" y="1557338"/>
            <a:ext cx="10080000" cy="4500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Click to edit heading text</a:t>
            </a:r>
          </a:p>
          <a:p>
            <a:pPr lvl="2"/>
            <a:r>
              <a:rPr lang="en-US" dirty="0"/>
              <a:t>Click to edit subheading text</a:t>
            </a:r>
          </a:p>
          <a:p>
            <a:pPr lvl="3"/>
            <a:r>
              <a:rPr lang="en-US" dirty="0"/>
              <a:t>Bullet level one</a:t>
            </a:r>
          </a:p>
          <a:p>
            <a:pPr lvl="4"/>
            <a:r>
              <a:rPr lang="en-US" dirty="0"/>
              <a:t>Bullet level two</a:t>
            </a:r>
          </a:p>
          <a:p>
            <a:pPr lvl="5"/>
            <a:r>
              <a:rPr lang="en-US" dirty="0"/>
              <a:t>Bullet level three</a:t>
            </a:r>
          </a:p>
          <a:p>
            <a:pPr lvl="6"/>
            <a:r>
              <a:rPr lang="en-US" dirty="0"/>
              <a:t>Number bullet level one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 rot="16200000">
            <a:off x="10084629" y="4334676"/>
            <a:ext cx="30813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50" spc="2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445288" y="775505"/>
            <a:ext cx="360000" cy="36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800">
                <a:solidFill>
                  <a:schemeClr val="tx2"/>
                </a:solidFill>
                <a:latin typeface="Calibre Semibold" panose="020B0703030202060203" pitchFamily="34" charset="0"/>
              </a:defRPr>
            </a:lvl1pPr>
          </a:lstStyle>
          <a:p>
            <a:fld id="{939346A5-94A9-49D9-AEFC-34AF1F7A20E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 bwMode="gray">
          <a:xfrm rot="16200000">
            <a:off x="10869290" y="1986311"/>
            <a:ext cx="1512000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50" cap="all" spc="70" baseline="0" dirty="0">
                <a:solidFill>
                  <a:schemeClr val="accent1"/>
                </a:solidFill>
                <a:latin typeface="Calibre Semibold" panose="020B0703030202060203" pitchFamily="34" charset="0"/>
              </a:rPr>
              <a:t>  </a:t>
            </a:r>
            <a:r>
              <a:rPr lang="en-GB" sz="1250" cap="all" spc="70" baseline="0" dirty="0">
                <a:solidFill>
                  <a:schemeClr val="accent1"/>
                </a:solidFill>
                <a:latin typeface="+mn-lt"/>
              </a:rPr>
              <a:t>| </a:t>
            </a:r>
            <a:r>
              <a:rPr lang="en-GB" sz="1250" cap="all" spc="70" baseline="0" dirty="0">
                <a:solidFill>
                  <a:schemeClr val="tx2"/>
                </a:solidFill>
                <a:latin typeface="Calibre Semibold" panose="020B0703030202060203" pitchFamily="34" charset="0"/>
              </a:rPr>
              <a:t> </a:t>
            </a:r>
            <a:r>
              <a:rPr lang="en-GB" sz="1250" cap="all" spc="70" dirty="0">
                <a:solidFill>
                  <a:schemeClr val="tx2"/>
                </a:solidFill>
                <a:latin typeface="Calibre Semibold" panose="020B0703030202060203" pitchFamily="34" charset="0"/>
              </a:rPr>
              <a:t>London</a:t>
            </a:r>
            <a:r>
              <a:rPr lang="en-GB" sz="1250" cap="all" spc="70" baseline="0" dirty="0">
                <a:solidFill>
                  <a:schemeClr val="tx2"/>
                </a:solidFill>
                <a:latin typeface="Calibre Semibold" panose="020B0703030202060203" pitchFamily="34" charset="0"/>
              </a:rPr>
              <a:t> Funders</a:t>
            </a:r>
            <a:endParaRPr lang="en-GB" sz="1250" cap="all" spc="70" dirty="0">
              <a:solidFill>
                <a:schemeClr val="tx2"/>
              </a:solidFill>
              <a:latin typeface="Calibre Semibold" panose="020B07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6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1" r:id="rId3"/>
    <p:sldLayoutId id="2147483652" r:id="rId4"/>
    <p:sldLayoutId id="2147483650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b="0" kern="1200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1200"/>
        </a:spcAft>
        <a:buClr>
          <a:schemeClr val="tx2"/>
        </a:buClr>
        <a:buFont typeface="Calibri" panose="020F0502020204030204" pitchFamily="34" charset="0"/>
        <a:buNone/>
        <a:defRPr sz="2100" b="0" kern="1200">
          <a:solidFill>
            <a:schemeClr val="tx1"/>
          </a:solidFill>
          <a:latin typeface="Calibre Semibold" panose="020B0703030202060203" pitchFamily="34" charset="0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14000"/>
        </a:lnSpc>
        <a:spcBef>
          <a:spcPts val="0"/>
        </a:spcBef>
        <a:spcAft>
          <a:spcPts val="1800"/>
        </a:spcAft>
        <a:buClr>
          <a:schemeClr val="tx2"/>
        </a:buClr>
        <a:buFont typeface="Calibri" panose="020F0502020204030204" pitchFamily="34" charset="0"/>
        <a:buChar char="—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14000"/>
        </a:lnSpc>
        <a:spcBef>
          <a:spcPts val="0"/>
        </a:spcBef>
        <a:spcAft>
          <a:spcPts val="1800"/>
        </a:spcAft>
        <a:buClr>
          <a:schemeClr val="tx2"/>
        </a:buClr>
        <a:buFont typeface="Calibri" panose="020F0502020204030204" pitchFamily="34" charset="0"/>
        <a:buChar char="—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360000" algn="l" defTabSz="914400" rtl="0" eaLnBrk="1" latinLnBrk="0" hangingPunct="1">
        <a:lnSpc>
          <a:spcPct val="114000"/>
        </a:lnSpc>
        <a:spcBef>
          <a:spcPts val="0"/>
        </a:spcBef>
        <a:spcAft>
          <a:spcPts val="1800"/>
        </a:spcAft>
        <a:buClr>
          <a:schemeClr val="tx2"/>
        </a:buClr>
        <a:buFont typeface="Calibri" panose="020F050202020403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360000" algn="l" defTabSz="914400" rtl="0" eaLnBrk="1" latinLnBrk="0" hangingPunct="1">
        <a:lnSpc>
          <a:spcPct val="114000"/>
        </a:lnSpc>
        <a:spcBef>
          <a:spcPts val="0"/>
        </a:spcBef>
        <a:spcAft>
          <a:spcPts val="1800"/>
        </a:spcAft>
        <a:buClr>
          <a:schemeClr val="tx2"/>
        </a:buClr>
        <a:buFont typeface="+mj-lt"/>
        <a:buAutoNum type="arabi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Place Based Giving buddy scheme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9575CF-E1A7-5DA0-87DA-8DED0DEECBBB}"/>
              </a:ext>
            </a:extLst>
          </p:cNvPr>
          <p:cNvSpPr/>
          <p:nvPr/>
        </p:nvSpPr>
        <p:spPr>
          <a:xfrm>
            <a:off x="839788" y="1653963"/>
            <a:ext cx="3058886" cy="136615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252000" rtlCol="0" anchor="t" anchorCtr="0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Redbridge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Waltham Forest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Barking &amp; Dagenham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CB388B-CFCC-0B41-B500-3651075538E2}"/>
              </a:ext>
            </a:extLst>
          </p:cNvPr>
          <p:cNvSpPr/>
          <p:nvPr/>
        </p:nvSpPr>
        <p:spPr>
          <a:xfrm>
            <a:off x="839788" y="3314034"/>
            <a:ext cx="3058886" cy="1366157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252000" rtlCol="0" anchor="t" anchorCtr="0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Merton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Sutton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Islington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926C8D-CB95-854F-278F-3C99AA899CB7}"/>
              </a:ext>
            </a:extLst>
          </p:cNvPr>
          <p:cNvSpPr/>
          <p:nvPr/>
        </p:nvSpPr>
        <p:spPr>
          <a:xfrm>
            <a:off x="839788" y="4974105"/>
            <a:ext cx="3058886" cy="1366157"/>
          </a:xfrm>
          <a:prstGeom prst="rect">
            <a:avLst/>
          </a:prstGeom>
          <a:solidFill>
            <a:srgbClr val="7505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252000" rtlCol="0" anchor="t" anchorCtr="0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Haringey</a:t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GB" sz="2000" b="1" dirty="0">
                <a:solidFill>
                  <a:schemeClr val="bg1"/>
                </a:solidFill>
              </a:rPr>
              <a:t>Hackney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Hammersmith &amp; Fulham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F1E977-12E3-D689-AE2F-E490ADB0B6BF}"/>
              </a:ext>
            </a:extLst>
          </p:cNvPr>
          <p:cNvSpPr/>
          <p:nvPr/>
        </p:nvSpPr>
        <p:spPr>
          <a:xfrm>
            <a:off x="4230689" y="1653962"/>
            <a:ext cx="3058886" cy="1366157"/>
          </a:xfrm>
          <a:prstGeom prst="rect">
            <a:avLst/>
          </a:prstGeom>
          <a:solidFill>
            <a:srgbClr val="EA547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252000" rtlCol="0" anchor="t" anchorCtr="0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Merton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Sutton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Islington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4733D7-105F-0A61-4CC7-0C1A8308C63C}"/>
              </a:ext>
            </a:extLst>
          </p:cNvPr>
          <p:cNvSpPr/>
          <p:nvPr/>
        </p:nvSpPr>
        <p:spPr>
          <a:xfrm>
            <a:off x="4230689" y="3314034"/>
            <a:ext cx="3058886" cy="1366157"/>
          </a:xfrm>
          <a:prstGeom prst="rect">
            <a:avLst/>
          </a:prstGeom>
          <a:solidFill>
            <a:srgbClr val="EC9A5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252000" rtlCol="0" anchor="t" anchorCtr="0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Kingston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Richmond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Kensington &amp; Chelsea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6111F6-A51C-06B4-FB8C-02589FE34BB1}"/>
              </a:ext>
            </a:extLst>
          </p:cNvPr>
          <p:cNvSpPr/>
          <p:nvPr/>
        </p:nvSpPr>
        <p:spPr>
          <a:xfrm>
            <a:off x="4230689" y="4974104"/>
            <a:ext cx="3058886" cy="1366157"/>
          </a:xfrm>
          <a:prstGeom prst="rect">
            <a:avLst/>
          </a:prstGeom>
          <a:solidFill>
            <a:srgbClr val="9B999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252000" rtlCol="0" anchor="t" anchorCtr="0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Lewisham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Greenwich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East End CF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301C44-1CF8-C946-FFA8-7F42790EAD5B}"/>
              </a:ext>
            </a:extLst>
          </p:cNvPr>
          <p:cNvSpPr/>
          <p:nvPr/>
        </p:nvSpPr>
        <p:spPr>
          <a:xfrm>
            <a:off x="7561717" y="1402923"/>
            <a:ext cx="3058886" cy="1617196"/>
          </a:xfrm>
          <a:prstGeom prst="rect">
            <a:avLst/>
          </a:prstGeom>
          <a:solidFill>
            <a:srgbClr val="DDD6D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252000" rtlCol="0" anchor="t" anchorCtr="0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Camden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Harrow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Manchester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Brent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78B3D0-C3D3-DB4B-30BD-92FECC6CB9E4}"/>
              </a:ext>
            </a:extLst>
          </p:cNvPr>
          <p:cNvSpPr/>
          <p:nvPr/>
        </p:nvSpPr>
        <p:spPr>
          <a:xfrm>
            <a:off x="7561717" y="3314034"/>
            <a:ext cx="3058886" cy="1366157"/>
          </a:xfrm>
          <a:prstGeom prst="rect">
            <a:avLst/>
          </a:prstGeom>
          <a:solidFill>
            <a:srgbClr val="FFF5D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252000" rtlCol="0" anchor="t" anchorCtr="0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Bedford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Southwark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C64F81-0EA2-A275-2261-0B2895E61522}"/>
              </a:ext>
            </a:extLst>
          </p:cNvPr>
          <p:cNvSpPr/>
          <p:nvPr/>
        </p:nvSpPr>
        <p:spPr>
          <a:xfrm>
            <a:off x="7621590" y="4974103"/>
            <a:ext cx="4369024" cy="1366157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252000" rtlCol="0" anchor="t" anchorCtr="0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Kristina one-to-one support: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Havering, Battersea, Barnet, Bexley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8856C8-3B3B-3B33-8ACD-D3AFF8A6D46D}"/>
              </a:ext>
            </a:extLst>
          </p:cNvPr>
          <p:cNvSpPr/>
          <p:nvPr/>
        </p:nvSpPr>
        <p:spPr>
          <a:xfrm>
            <a:off x="11016343" y="163286"/>
            <a:ext cx="1175657" cy="31507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252000" rtlCol="0" anchor="t" anchorCtr="0"/>
          <a:lstStyle/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20159"/>
      </p:ext>
    </p:extLst>
  </p:cSld>
  <p:clrMapOvr>
    <a:masterClrMapping/>
  </p:clrMapOvr>
</p:sld>
</file>

<file path=ppt/theme/theme1.xml><?xml version="1.0" encoding="utf-8"?>
<a:theme xmlns:a="http://schemas.openxmlformats.org/drawingml/2006/main" name="London Funders">
  <a:themeElements>
    <a:clrScheme name="London Funders">
      <a:dk1>
        <a:sysClr val="windowText" lastClr="000000"/>
      </a:dk1>
      <a:lt1>
        <a:sysClr val="window" lastClr="FFFFFF"/>
      </a:lt1>
      <a:dk2>
        <a:srgbClr val="C7047E"/>
      </a:dk2>
      <a:lt2>
        <a:srgbClr val="FEF3F2"/>
      </a:lt2>
      <a:accent1>
        <a:srgbClr val="FFCF4E"/>
      </a:accent1>
      <a:accent2>
        <a:srgbClr val="FFF5D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London Funders">
      <a:majorFont>
        <a:latin typeface="Calibre Bold"/>
        <a:ea typeface=""/>
        <a:cs typeface=""/>
      </a:majorFont>
      <a:minorFont>
        <a:latin typeface="Calibr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12700">
          <a:solidFill>
            <a:schemeClr val="accent1"/>
          </a:solidFill>
        </a:ln>
      </a:spPr>
      <a:bodyPr lIns="252000" tIns="216000" rIns="252000" bIns="252000" rtlCol="0" anchor="t" anchorCtr="0"/>
      <a:lstStyle>
        <a:defPPr algn="ctr">
          <a:defRPr sz="20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ondon Funders_PowerPoint Template_V1" id="{9C5870FE-6B4F-46B4-9145-E0F2A9938D9E}" vid="{C5EDC339-09AF-48D5-BF52-4DEB57F4D1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9B5EDB9AF30049BA9235DA3D725854" ma:contentTypeVersion="18" ma:contentTypeDescription="Create a new document." ma:contentTypeScope="" ma:versionID="6e018f789f3fd2a87c718a1e3a783e4b">
  <xsd:schema xmlns:xsd="http://www.w3.org/2001/XMLSchema" xmlns:xs="http://www.w3.org/2001/XMLSchema" xmlns:p="http://schemas.microsoft.com/office/2006/metadata/properties" xmlns:ns2="1d3e7ae0-a111-4f7f-b0e8-274c401a14d2" xmlns:ns3="bec6d8a1-fcfc-49f1-a6de-fcb0feaf700a" targetNamespace="http://schemas.microsoft.com/office/2006/metadata/properties" ma:root="true" ma:fieldsID="754731f989139cd957113757a3a5bcda" ns2:_="" ns3:_="">
    <xsd:import namespace="1d3e7ae0-a111-4f7f-b0e8-274c401a14d2"/>
    <xsd:import namespace="bec6d8a1-fcfc-49f1-a6de-fcb0feaf70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e7ae0-a111-4f7f-b0e8-274c401a14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d323cf4-0c46-4e3f-a809-da57f772a5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6d8a1-fcfc-49f1-a6de-fcb0feaf700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513893-a693-4a6f-9926-7690e285c1a7}" ma:internalName="TaxCatchAll" ma:showField="CatchAllData" ma:web="bec6d8a1-fcfc-49f1-a6de-fcb0feaf70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c6d8a1-fcfc-49f1-a6de-fcb0feaf700a" xsi:nil="true"/>
    <lcf76f155ced4ddcb4097134ff3c332f xmlns="1d3e7ae0-a111-4f7f-b0e8-274c401a14d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CFA112-FC06-42A5-99D6-A8402038AE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3e7ae0-a111-4f7f-b0e8-274c401a14d2"/>
    <ds:schemaRef ds:uri="bec6d8a1-fcfc-49f1-a6de-fcb0feaf70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8D0DDC-ADF9-4D80-AC27-ECA12A3F1805}">
  <ds:schemaRefs>
    <ds:schemaRef ds:uri="http://purl.org/dc/dcmitype/"/>
    <ds:schemaRef ds:uri="http://purl.org/dc/terms/"/>
    <ds:schemaRef ds:uri="bec6d8a1-fcfc-49f1-a6de-fcb0feaf700a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1d3e7ae0-a111-4f7f-b0e8-274c401a14d2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B31316B-A740-4BDD-8903-0C7524BA4D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 London Funders_PowerPoint Template</Template>
  <TotalTime>0</TotalTime>
  <Words>50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Calibre Bold</vt:lpstr>
      <vt:lpstr>Calibre Light</vt:lpstr>
      <vt:lpstr>Calibre Semibold</vt:lpstr>
      <vt:lpstr>Calibri</vt:lpstr>
      <vt:lpstr>London Funders</vt:lpstr>
      <vt:lpstr>Place Based Giving buddy scheme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 </dc:title>
  <dc:creator>Saboohi Bukhari</dc:creator>
  <cp:lastModifiedBy>Saboohi Bukhari</cp:lastModifiedBy>
  <cp:revision>1</cp:revision>
  <dcterms:created xsi:type="dcterms:W3CDTF">2024-09-17T16:45:58Z</dcterms:created>
  <dcterms:modified xsi:type="dcterms:W3CDTF">2024-09-17T17:05:20Z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0x0101006A9B5EDB9AF30049BA9235DA3D725854</vt:lpwstr>
  </property>
  <property fmtid="{D5CDD505-2E9C-101B-9397-08002B2CF9AE}" pid="3" name="MediaServiceImageTags">
    <vt:lpwstr/>
  </property>
</Properties>
</file>